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4361969"/>
            <a:ext cx="12191695" cy="2496031"/>
          </a:xfrm>
          <a:custGeom>
            <a:avLst/>
            <a:gdLst/>
            <a:ahLst/>
            <a:cxnLst/>
            <a:rect l="l" t="t" r="r" b="b"/>
            <a:pathLst>
              <a:path w="12191695" h="2496031">
                <a:moveTo>
                  <a:pt x="0" y="549227"/>
                </a:moveTo>
                <a:lnTo>
                  <a:pt x="164592" y="576974"/>
                </a:lnTo>
                <a:lnTo>
                  <a:pt x="329184" y="587252"/>
                </a:lnTo>
                <a:lnTo>
                  <a:pt x="493776" y="583280"/>
                </a:lnTo>
                <a:lnTo>
                  <a:pt x="658368" y="569913"/>
                </a:lnTo>
                <a:lnTo>
                  <a:pt x="822959" y="552727"/>
                </a:lnTo>
                <a:lnTo>
                  <a:pt x="987551" y="537029"/>
                </a:lnTo>
                <a:lnTo>
                  <a:pt x="1152143" y="526922"/>
                </a:lnTo>
                <a:lnTo>
                  <a:pt x="1316735" y="524597"/>
                </a:lnTo>
                <a:lnTo>
                  <a:pt x="1481327" y="529960"/>
                </a:lnTo>
                <a:lnTo>
                  <a:pt x="1645919" y="540665"/>
                </a:lnTo>
                <a:lnTo>
                  <a:pt x="1810511" y="552532"/>
                </a:lnTo>
                <a:lnTo>
                  <a:pt x="1975103" y="560292"/>
                </a:lnTo>
                <a:lnTo>
                  <a:pt x="2139696" y="558537"/>
                </a:lnTo>
                <a:lnTo>
                  <a:pt x="2304288" y="542714"/>
                </a:lnTo>
                <a:lnTo>
                  <a:pt x="2468880" y="509990"/>
                </a:lnTo>
                <a:lnTo>
                  <a:pt x="2633472" y="459870"/>
                </a:lnTo>
                <a:lnTo>
                  <a:pt x="2798064" y="394431"/>
                </a:lnTo>
                <a:lnTo>
                  <a:pt x="2962656" y="318156"/>
                </a:lnTo>
                <a:lnTo>
                  <a:pt x="3127248" y="237374"/>
                </a:lnTo>
                <a:lnTo>
                  <a:pt x="3291840" y="159399"/>
                </a:lnTo>
                <a:lnTo>
                  <a:pt x="3456432" y="91505"/>
                </a:lnTo>
                <a:lnTo>
                  <a:pt x="3621024" y="39891"/>
                </a:lnTo>
                <a:lnTo>
                  <a:pt x="3785616" y="8813"/>
                </a:lnTo>
                <a:lnTo>
                  <a:pt x="3950208" y="0"/>
                </a:lnTo>
                <a:lnTo>
                  <a:pt x="4114800" y="12470"/>
                </a:lnTo>
                <a:lnTo>
                  <a:pt x="4279392" y="42754"/>
                </a:lnTo>
                <a:lnTo>
                  <a:pt x="4443984" y="85500"/>
                </a:lnTo>
                <a:lnTo>
                  <a:pt x="4608576" y="134353"/>
                </a:lnTo>
                <a:lnTo>
                  <a:pt x="4773168" y="182968"/>
                </a:lnTo>
                <a:lnTo>
                  <a:pt x="4937759" y="226003"/>
                </a:lnTo>
                <a:lnTo>
                  <a:pt x="5102351" y="259908"/>
                </a:lnTo>
                <a:lnTo>
                  <a:pt x="5266943" y="283411"/>
                </a:lnTo>
                <a:lnTo>
                  <a:pt x="5431535" y="297607"/>
                </a:lnTo>
                <a:lnTo>
                  <a:pt x="5596127" y="305642"/>
                </a:lnTo>
                <a:lnTo>
                  <a:pt x="5760719" y="312056"/>
                </a:lnTo>
                <a:lnTo>
                  <a:pt x="5925311" y="321884"/>
                </a:lnTo>
                <a:lnTo>
                  <a:pt x="6089903" y="339667"/>
                </a:lnTo>
                <a:lnTo>
                  <a:pt x="6254495" y="368552"/>
                </a:lnTo>
                <a:lnTo>
                  <a:pt x="6419087" y="409608"/>
                </a:lnTo>
                <a:lnTo>
                  <a:pt x="6583679" y="461499"/>
                </a:lnTo>
                <a:lnTo>
                  <a:pt x="6748271" y="520552"/>
                </a:lnTo>
                <a:lnTo>
                  <a:pt x="6912863" y="581220"/>
                </a:lnTo>
                <a:lnTo>
                  <a:pt x="7077455" y="636873"/>
                </a:lnTo>
                <a:lnTo>
                  <a:pt x="7242047" y="680787"/>
                </a:lnTo>
                <a:lnTo>
                  <a:pt x="7406639" y="707169"/>
                </a:lnTo>
                <a:lnTo>
                  <a:pt x="7571231" y="712058"/>
                </a:lnTo>
                <a:lnTo>
                  <a:pt x="7735823" y="693967"/>
                </a:lnTo>
                <a:lnTo>
                  <a:pt x="7900415" y="654136"/>
                </a:lnTo>
                <a:lnTo>
                  <a:pt x="8065007" y="596380"/>
                </a:lnTo>
                <a:lnTo>
                  <a:pt x="8229599" y="526545"/>
                </a:lnTo>
                <a:lnTo>
                  <a:pt x="8394191" y="451653"/>
                </a:lnTo>
                <a:lnTo>
                  <a:pt x="8558783" y="378884"/>
                </a:lnTo>
                <a:lnTo>
                  <a:pt x="8723375" y="314546"/>
                </a:lnTo>
                <a:lnTo>
                  <a:pt x="8887967" y="263204"/>
                </a:lnTo>
                <a:lnTo>
                  <a:pt x="9052559" y="227102"/>
                </a:lnTo>
                <a:lnTo>
                  <a:pt x="9217151" y="205966"/>
                </a:lnTo>
                <a:lnTo>
                  <a:pt x="9381743" y="197216"/>
                </a:lnTo>
                <a:lnTo>
                  <a:pt x="9546335" y="196554"/>
                </a:lnTo>
                <a:lnTo>
                  <a:pt x="9710927" y="198817"/>
                </a:lnTo>
                <a:lnTo>
                  <a:pt x="9875519" y="198962"/>
                </a:lnTo>
                <a:lnTo>
                  <a:pt x="10040111" y="193013"/>
                </a:lnTo>
                <a:lnTo>
                  <a:pt x="10204703" y="178814"/>
                </a:lnTo>
                <a:lnTo>
                  <a:pt x="10369295" y="156467"/>
                </a:lnTo>
                <a:lnTo>
                  <a:pt x="10533887" y="128377"/>
                </a:lnTo>
                <a:lnTo>
                  <a:pt x="10698479" y="98892"/>
                </a:lnTo>
                <a:lnTo>
                  <a:pt x="10863071" y="73607"/>
                </a:lnTo>
                <a:lnTo>
                  <a:pt x="11027663" y="58431"/>
                </a:lnTo>
                <a:lnTo>
                  <a:pt x="11192255" y="58577"/>
                </a:lnTo>
                <a:lnTo>
                  <a:pt x="11356847" y="77644"/>
                </a:lnTo>
                <a:lnTo>
                  <a:pt x="11521439" y="116930"/>
                </a:lnTo>
                <a:lnTo>
                  <a:pt x="11686031" y="175100"/>
                </a:lnTo>
                <a:lnTo>
                  <a:pt x="11850623" y="248265"/>
                </a:lnTo>
                <a:lnTo>
                  <a:pt x="12015215" y="330458"/>
                </a:lnTo>
                <a:lnTo>
                  <a:pt x="12179807" y="414442"/>
                </a:lnTo>
                <a:lnTo>
                  <a:pt x="12191695" y="2496031"/>
                </a:lnTo>
                <a:lnTo>
                  <a:pt x="0" y="2496031"/>
                </a:lnTo>
                <a:close/>
              </a:path>
            </a:pathLst>
          </a:custGeom>
          <a:solidFill>
            <a:srgbClr val="1414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4826640"/>
            <a:ext cx="12191695" cy="2031360"/>
          </a:xfrm>
          <a:custGeom>
            <a:avLst/>
            <a:gdLst/>
            <a:ahLst/>
            <a:cxnLst/>
            <a:rect l="l" t="t" r="r" b="b"/>
            <a:pathLst>
              <a:path w="12191695" h="2031360">
                <a:moveTo>
                  <a:pt x="0" y="598628"/>
                </a:moveTo>
                <a:lnTo>
                  <a:pt x="164592" y="535031"/>
                </a:lnTo>
                <a:lnTo>
                  <a:pt x="329184" y="475904"/>
                </a:lnTo>
                <a:lnTo>
                  <a:pt x="493776" y="425183"/>
                </a:lnTo>
                <a:lnTo>
                  <a:pt x="658368" y="385267"/>
                </a:lnTo>
                <a:lnTo>
                  <a:pt x="822959" y="356792"/>
                </a:lnTo>
                <a:lnTo>
                  <a:pt x="987551" y="338651"/>
                </a:lnTo>
                <a:lnTo>
                  <a:pt x="1152143" y="328245"/>
                </a:lnTo>
                <a:lnTo>
                  <a:pt x="1316735" y="321929"/>
                </a:lnTo>
                <a:lnTo>
                  <a:pt x="1481327" y="315603"/>
                </a:lnTo>
                <a:lnTo>
                  <a:pt x="1645919" y="305348"/>
                </a:lnTo>
                <a:lnTo>
                  <a:pt x="1810511" y="288047"/>
                </a:lnTo>
                <a:lnTo>
                  <a:pt x="1975103" y="261886"/>
                </a:lnTo>
                <a:lnTo>
                  <a:pt x="2139696" y="226684"/>
                </a:lnTo>
                <a:lnTo>
                  <a:pt x="2304288" y="183991"/>
                </a:lnTo>
                <a:lnTo>
                  <a:pt x="2468880" y="136958"/>
                </a:lnTo>
                <a:lnTo>
                  <a:pt x="2633472" y="89976"/>
                </a:lnTo>
                <a:lnTo>
                  <a:pt x="2798064" y="48146"/>
                </a:lnTo>
                <a:lnTo>
                  <a:pt x="2962656" y="16632"/>
                </a:lnTo>
                <a:lnTo>
                  <a:pt x="3127248" y="0"/>
                </a:lnTo>
                <a:lnTo>
                  <a:pt x="3291840" y="1609"/>
                </a:lnTo>
                <a:lnTo>
                  <a:pt x="3456432" y="23147"/>
                </a:lnTo>
                <a:lnTo>
                  <a:pt x="3621024" y="64372"/>
                </a:lnTo>
                <a:lnTo>
                  <a:pt x="3785616" y="123084"/>
                </a:lnTo>
                <a:lnTo>
                  <a:pt x="3950208" y="195345"/>
                </a:lnTo>
                <a:lnTo>
                  <a:pt x="4114800" y="275903"/>
                </a:lnTo>
                <a:lnTo>
                  <a:pt x="4279392" y="358794"/>
                </a:lnTo>
                <a:lnTo>
                  <a:pt x="4443984" y="438012"/>
                </a:lnTo>
                <a:lnTo>
                  <a:pt x="4608576" y="508185"/>
                </a:lnTo>
                <a:lnTo>
                  <a:pt x="4773168" y="565173"/>
                </a:lnTo>
                <a:lnTo>
                  <a:pt x="4937759" y="606488"/>
                </a:lnTo>
                <a:lnTo>
                  <a:pt x="5102351" y="631514"/>
                </a:lnTo>
                <a:lnTo>
                  <a:pt x="5266943" y="641482"/>
                </a:lnTo>
                <a:lnTo>
                  <a:pt x="5431535" y="639208"/>
                </a:lnTo>
                <a:lnTo>
                  <a:pt x="5596127" y="628635"/>
                </a:lnTo>
                <a:lnTo>
                  <a:pt x="5760719" y="614244"/>
                </a:lnTo>
                <a:lnTo>
                  <a:pt x="5925311" y="600392"/>
                </a:lnTo>
                <a:lnTo>
                  <a:pt x="6089903" y="590700"/>
                </a:lnTo>
                <a:lnTo>
                  <a:pt x="6254495" y="587532"/>
                </a:lnTo>
                <a:lnTo>
                  <a:pt x="6419087" y="591669"/>
                </a:lnTo>
                <a:lnTo>
                  <a:pt x="6583679" y="602195"/>
                </a:lnTo>
                <a:lnTo>
                  <a:pt x="6748271" y="616628"/>
                </a:lnTo>
                <a:lnTo>
                  <a:pt x="6912863" y="631265"/>
                </a:lnTo>
                <a:lnTo>
                  <a:pt x="7077455" y="641707"/>
                </a:lnTo>
                <a:lnTo>
                  <a:pt x="7242047" y="643484"/>
                </a:lnTo>
                <a:lnTo>
                  <a:pt x="7406639" y="632712"/>
                </a:lnTo>
                <a:lnTo>
                  <a:pt x="7571231" y="606675"/>
                </a:lnTo>
                <a:lnTo>
                  <a:pt x="7735823" y="564268"/>
                </a:lnTo>
                <a:lnTo>
                  <a:pt x="7900415" y="506250"/>
                </a:lnTo>
                <a:lnTo>
                  <a:pt x="8065007" y="435237"/>
                </a:lnTo>
                <a:lnTo>
                  <a:pt x="8229599" y="355484"/>
                </a:lnTo>
                <a:lnTo>
                  <a:pt x="8394191" y="272430"/>
                </a:lnTo>
                <a:lnTo>
                  <a:pt x="8558783" y="192105"/>
                </a:lnTo>
                <a:lnTo>
                  <a:pt x="8723375" y="120449"/>
                </a:lnTo>
                <a:lnTo>
                  <a:pt x="8887967" y="62637"/>
                </a:lnTo>
                <a:lnTo>
                  <a:pt x="9052559" y="22497"/>
                </a:lnTo>
                <a:lnTo>
                  <a:pt x="9217151" y="2095"/>
                </a:lnTo>
                <a:lnTo>
                  <a:pt x="9381743" y="1533"/>
                </a:lnTo>
                <a:lnTo>
                  <a:pt x="9546335" y="18993"/>
                </a:lnTo>
                <a:lnTo>
                  <a:pt x="9710927" y="51017"/>
                </a:lnTo>
                <a:lnTo>
                  <a:pt x="9875519" y="92983"/>
                </a:lnTo>
                <a:lnTo>
                  <a:pt x="10040111" y="139716"/>
                </a:lnTo>
                <a:lnTo>
                  <a:pt x="10204703" y="186158"/>
                </a:lnTo>
                <a:lnTo>
                  <a:pt x="10369295" y="228002"/>
                </a:lnTo>
                <a:lnTo>
                  <a:pt x="10533887" y="262216"/>
                </a:lnTo>
                <a:lnTo>
                  <a:pt x="10698479" y="287386"/>
                </a:lnTo>
                <a:lnTo>
                  <a:pt x="10863071" y="303827"/>
                </a:lnTo>
                <a:lnTo>
                  <a:pt x="11027663" y="313472"/>
                </a:lnTo>
                <a:lnTo>
                  <a:pt x="11192255" y="319520"/>
                </a:lnTo>
                <a:lnTo>
                  <a:pt x="11356847" y="325930"/>
                </a:lnTo>
                <a:lnTo>
                  <a:pt x="11521439" y="336791"/>
                </a:lnTo>
                <a:lnTo>
                  <a:pt x="11686031" y="355688"/>
                </a:lnTo>
                <a:lnTo>
                  <a:pt x="11850623" y="385122"/>
                </a:lnTo>
                <a:lnTo>
                  <a:pt x="12015215" y="426072"/>
                </a:lnTo>
                <a:lnTo>
                  <a:pt x="12179807" y="477762"/>
                </a:lnTo>
                <a:lnTo>
                  <a:pt x="12191695" y="2031360"/>
                </a:lnTo>
                <a:lnTo>
                  <a:pt x="0" y="203136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5327049"/>
            <a:ext cx="12191695" cy="1530951"/>
          </a:xfrm>
          <a:custGeom>
            <a:avLst/>
            <a:gdLst/>
            <a:ahLst/>
            <a:cxnLst/>
            <a:rect l="l" t="t" r="r" b="b"/>
            <a:pathLst>
              <a:path w="12191695" h="1530951">
                <a:moveTo>
                  <a:pt x="0" y="43566"/>
                </a:moveTo>
                <a:lnTo>
                  <a:pt x="164592" y="52135"/>
                </a:lnTo>
                <a:lnTo>
                  <a:pt x="329184" y="76911"/>
                </a:lnTo>
                <a:lnTo>
                  <a:pt x="493776" y="110389"/>
                </a:lnTo>
                <a:lnTo>
                  <a:pt x="658368" y="144793"/>
                </a:lnTo>
                <a:lnTo>
                  <a:pt x="822959" y="173634"/>
                </a:lnTo>
                <a:lnTo>
                  <a:pt x="987551" y="192968"/>
                </a:lnTo>
                <a:lnTo>
                  <a:pt x="1152143" y="202106"/>
                </a:lnTo>
                <a:lnTo>
                  <a:pt x="1316735" y="203646"/>
                </a:lnTo>
                <a:lnTo>
                  <a:pt x="1481327" y="202824"/>
                </a:lnTo>
                <a:lnTo>
                  <a:pt x="1645919" y="206310"/>
                </a:lnTo>
                <a:lnTo>
                  <a:pt x="1810511" y="220691"/>
                </a:lnTo>
                <a:lnTo>
                  <a:pt x="1975103" y="250952"/>
                </a:lnTo>
                <a:lnTo>
                  <a:pt x="2139696" y="299242"/>
                </a:lnTo>
                <a:lnTo>
                  <a:pt x="2304288" y="364192"/>
                </a:lnTo>
                <a:lnTo>
                  <a:pt x="2468880" y="440914"/>
                </a:lnTo>
                <a:lnTo>
                  <a:pt x="2633472" y="521697"/>
                </a:lnTo>
                <a:lnTo>
                  <a:pt x="2798064" y="597265"/>
                </a:lnTo>
                <a:lnTo>
                  <a:pt x="2962656" y="658371"/>
                </a:lnTo>
                <a:lnTo>
                  <a:pt x="3127248" y="697417"/>
                </a:lnTo>
                <a:lnTo>
                  <a:pt x="3291840" y="709788"/>
                </a:lnTo>
                <a:lnTo>
                  <a:pt x="3456432" y="694656"/>
                </a:lnTo>
                <a:lnTo>
                  <a:pt x="3621024" y="655083"/>
                </a:lnTo>
                <a:lnTo>
                  <a:pt x="3785616" y="597426"/>
                </a:lnTo>
                <a:lnTo>
                  <a:pt x="3950208" y="530139"/>
                </a:lnTo>
                <a:lnTo>
                  <a:pt x="4114800" y="462225"/>
                </a:lnTo>
                <a:lnTo>
                  <a:pt x="4279392" y="401613"/>
                </a:lnTo>
                <a:lnTo>
                  <a:pt x="4443984" y="353795"/>
                </a:lnTo>
                <a:lnTo>
                  <a:pt x="4608576" y="320963"/>
                </a:lnTo>
                <a:lnTo>
                  <a:pt x="4773168" y="301818"/>
                </a:lnTo>
                <a:lnTo>
                  <a:pt x="4937759" y="292081"/>
                </a:lnTo>
                <a:lnTo>
                  <a:pt x="5102351" y="285588"/>
                </a:lnTo>
                <a:lnTo>
                  <a:pt x="5266943" y="275763"/>
                </a:lnTo>
                <a:lnTo>
                  <a:pt x="5431535" y="257151"/>
                </a:lnTo>
                <a:lnTo>
                  <a:pt x="5596127" y="226734"/>
                </a:lnTo>
                <a:lnTo>
                  <a:pt x="5760719" y="184729"/>
                </a:lnTo>
                <a:lnTo>
                  <a:pt x="5925311" y="134742"/>
                </a:lnTo>
                <a:lnTo>
                  <a:pt x="6089903" y="83218"/>
                </a:lnTo>
                <a:lnTo>
                  <a:pt x="6254495" y="38288"/>
                </a:lnTo>
                <a:lnTo>
                  <a:pt x="6419087" y="8258"/>
                </a:lnTo>
                <a:lnTo>
                  <a:pt x="6583679" y="0"/>
                </a:lnTo>
                <a:lnTo>
                  <a:pt x="6748271" y="17583"/>
                </a:lnTo>
                <a:lnTo>
                  <a:pt x="6912863" y="61397"/>
                </a:lnTo>
                <a:lnTo>
                  <a:pt x="7077455" y="127954"/>
                </a:lnTo>
                <a:lnTo>
                  <a:pt x="7242047" y="210396"/>
                </a:lnTo>
                <a:lnTo>
                  <a:pt x="7406639" y="299630"/>
                </a:lnTo>
                <a:lnTo>
                  <a:pt x="7571231" y="385866"/>
                </a:lnTo>
                <a:lnTo>
                  <a:pt x="7735823" y="460273"/>
                </a:lnTo>
                <a:lnTo>
                  <a:pt x="7900415" y="516436"/>
                </a:lnTo>
                <a:lnTo>
                  <a:pt x="8065007" y="551330"/>
                </a:lnTo>
                <a:lnTo>
                  <a:pt x="8229599" y="565657"/>
                </a:lnTo>
                <a:lnTo>
                  <a:pt x="8394191" y="563450"/>
                </a:lnTo>
                <a:lnTo>
                  <a:pt x="8558783" y="551070"/>
                </a:lnTo>
                <a:lnTo>
                  <a:pt x="8723375" y="535766"/>
                </a:lnTo>
                <a:lnTo>
                  <a:pt x="8887967" y="524103"/>
                </a:lnTo>
                <a:lnTo>
                  <a:pt x="9052559" y="520566"/>
                </a:lnTo>
                <a:lnTo>
                  <a:pt x="9217151" y="526615"/>
                </a:lnTo>
                <a:lnTo>
                  <a:pt x="9381743" y="540372"/>
                </a:lnTo>
                <a:lnTo>
                  <a:pt x="9546335" y="557010"/>
                </a:lnTo>
                <a:lnTo>
                  <a:pt x="9710927" y="569767"/>
                </a:lnTo>
                <a:lnTo>
                  <a:pt x="9875519" y="571377"/>
                </a:lnTo>
                <a:lnTo>
                  <a:pt x="10040111" y="555644"/>
                </a:lnTo>
                <a:lnTo>
                  <a:pt x="10204703" y="518845"/>
                </a:lnTo>
                <a:lnTo>
                  <a:pt x="10369295" y="460678"/>
                </a:lnTo>
                <a:lnTo>
                  <a:pt x="10533887" y="384568"/>
                </a:lnTo>
                <a:lnTo>
                  <a:pt x="10698479" y="297266"/>
                </a:lnTo>
                <a:lnTo>
                  <a:pt x="10863071" y="207799"/>
                </a:lnTo>
                <a:lnTo>
                  <a:pt x="11027663" y="125978"/>
                </a:lnTo>
                <a:lnTo>
                  <a:pt x="11192255" y="60740"/>
                </a:lnTo>
                <a:lnTo>
                  <a:pt x="11356847" y="18640"/>
                </a:lnTo>
                <a:lnTo>
                  <a:pt x="11521439" y="2779"/>
                </a:lnTo>
                <a:lnTo>
                  <a:pt x="11686031" y="12370"/>
                </a:lnTo>
                <a:lnTo>
                  <a:pt x="11850623" y="43017"/>
                </a:lnTo>
                <a:lnTo>
                  <a:pt x="12015215" y="87659"/>
                </a:lnTo>
                <a:lnTo>
                  <a:pt x="12179807" y="137976"/>
                </a:lnTo>
                <a:lnTo>
                  <a:pt x="12191695" y="1530951"/>
                </a:lnTo>
                <a:lnTo>
                  <a:pt x="0" y="1530951"/>
                </a:lnTo>
                <a:close/>
              </a:path>
            </a:pathLst>
          </a:cu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5879516"/>
            <a:ext cx="12191695" cy="978484"/>
          </a:xfrm>
          <a:custGeom>
            <a:avLst/>
            <a:gdLst/>
            <a:ahLst/>
            <a:cxnLst/>
            <a:rect l="l" t="t" r="r" b="b"/>
            <a:pathLst>
              <a:path w="12191695" h="978484">
                <a:moveTo>
                  <a:pt x="0" y="120740"/>
                </a:moveTo>
                <a:lnTo>
                  <a:pt x="164592" y="172172"/>
                </a:lnTo>
                <a:lnTo>
                  <a:pt x="329184" y="219980"/>
                </a:lnTo>
                <a:lnTo>
                  <a:pt x="493776" y="260482"/>
                </a:lnTo>
                <a:lnTo>
                  <a:pt x="658368" y="291544"/>
                </a:lnTo>
                <a:lnTo>
                  <a:pt x="822959" y="312798"/>
                </a:lnTo>
                <a:lnTo>
                  <a:pt x="987551" y="325593"/>
                </a:lnTo>
                <a:lnTo>
                  <a:pt x="1152143" y="332676"/>
                </a:lnTo>
                <a:lnTo>
                  <a:pt x="1316735" y="337665"/>
                </a:lnTo>
                <a:lnTo>
                  <a:pt x="1481327" y="344394"/>
                </a:lnTo>
                <a:lnTo>
                  <a:pt x="1645919" y="356223"/>
                </a:lnTo>
                <a:lnTo>
                  <a:pt x="1810511" y="375426"/>
                </a:lnTo>
                <a:lnTo>
                  <a:pt x="1975103" y="402755"/>
                </a:lnTo>
                <a:lnTo>
                  <a:pt x="2139696" y="437228"/>
                </a:lnTo>
                <a:lnTo>
                  <a:pt x="2304288" y="476206"/>
                </a:lnTo>
                <a:lnTo>
                  <a:pt x="2468880" y="515717"/>
                </a:lnTo>
                <a:lnTo>
                  <a:pt x="2633472" y="551003"/>
                </a:lnTo>
                <a:lnTo>
                  <a:pt x="2798064" y="577202"/>
                </a:lnTo>
                <a:lnTo>
                  <a:pt x="2962656" y="590061"/>
                </a:lnTo>
                <a:lnTo>
                  <a:pt x="3127248" y="586580"/>
                </a:lnTo>
                <a:lnTo>
                  <a:pt x="3291840" y="565485"/>
                </a:lnTo>
                <a:lnTo>
                  <a:pt x="3456432" y="527465"/>
                </a:lnTo>
                <a:lnTo>
                  <a:pt x="3621024" y="475131"/>
                </a:lnTo>
                <a:lnTo>
                  <a:pt x="3785616" y="412703"/>
                </a:lnTo>
                <a:lnTo>
                  <a:pt x="3950208" y="345473"/>
                </a:lnTo>
                <a:lnTo>
                  <a:pt x="4114800" y="279118"/>
                </a:lnTo>
                <a:lnTo>
                  <a:pt x="4279392" y="218962"/>
                </a:lnTo>
                <a:lnTo>
                  <a:pt x="4443984" y="169299"/>
                </a:lnTo>
                <a:lnTo>
                  <a:pt x="4608576" y="132875"/>
                </a:lnTo>
                <a:lnTo>
                  <a:pt x="4773168" y="110588"/>
                </a:lnTo>
                <a:lnTo>
                  <a:pt x="4937759" y="101477"/>
                </a:lnTo>
                <a:lnTo>
                  <a:pt x="5102351" y="102971"/>
                </a:lnTo>
                <a:lnTo>
                  <a:pt x="5266943" y="111370"/>
                </a:lnTo>
                <a:lnTo>
                  <a:pt x="5431535" y="122485"/>
                </a:lnTo>
                <a:lnTo>
                  <a:pt x="5596127" y="132342"/>
                </a:lnTo>
                <a:lnTo>
                  <a:pt x="5760719" y="137823"/>
                </a:lnTo>
                <a:lnTo>
                  <a:pt x="5925311" y="137183"/>
                </a:lnTo>
                <a:lnTo>
                  <a:pt x="6089903" y="130325"/>
                </a:lnTo>
                <a:lnTo>
                  <a:pt x="6254495" y="118827"/>
                </a:lnTo>
                <a:lnTo>
                  <a:pt x="6419087" y="105686"/>
                </a:lnTo>
                <a:lnTo>
                  <a:pt x="6583679" y="94843"/>
                </a:lnTo>
                <a:lnTo>
                  <a:pt x="6748271" y="90543"/>
                </a:lnTo>
                <a:lnTo>
                  <a:pt x="6912863" y="96637"/>
                </a:lnTo>
                <a:lnTo>
                  <a:pt x="7077455" y="115928"/>
                </a:lnTo>
                <a:lnTo>
                  <a:pt x="7242047" y="149656"/>
                </a:lnTo>
                <a:lnTo>
                  <a:pt x="7406639" y="197211"/>
                </a:lnTo>
                <a:lnTo>
                  <a:pt x="7571231" y="256111"/>
                </a:lnTo>
                <a:lnTo>
                  <a:pt x="7735823" y="322258"/>
                </a:lnTo>
                <a:lnTo>
                  <a:pt x="7900415" y="390427"/>
                </a:lnTo>
                <a:lnTo>
                  <a:pt x="8065007" y="454928"/>
                </a:lnTo>
                <a:lnTo>
                  <a:pt x="8229599" y="510344"/>
                </a:lnTo>
                <a:lnTo>
                  <a:pt x="8394191" y="552227"/>
                </a:lnTo>
                <a:lnTo>
                  <a:pt x="8558783" y="577670"/>
                </a:lnTo>
                <a:lnTo>
                  <a:pt x="8723375" y="585651"/>
                </a:lnTo>
                <a:lnTo>
                  <a:pt x="8887967" y="577120"/>
                </a:lnTo>
                <a:lnTo>
                  <a:pt x="9052559" y="554798"/>
                </a:lnTo>
                <a:lnTo>
                  <a:pt x="9217151" y="522738"/>
                </a:lnTo>
                <a:lnTo>
                  <a:pt x="9381743" y="485703"/>
                </a:lnTo>
                <a:lnTo>
                  <a:pt x="9546335" y="448454"/>
                </a:lnTo>
                <a:lnTo>
                  <a:pt x="9710927" y="415062"/>
                </a:lnTo>
                <a:lnTo>
                  <a:pt x="9875519" y="388335"/>
                </a:lnTo>
                <a:lnTo>
                  <a:pt x="10040111" y="369461"/>
                </a:lnTo>
                <a:lnTo>
                  <a:pt x="10204703" y="357894"/>
                </a:lnTo>
                <a:lnTo>
                  <a:pt x="10369295" y="351525"/>
                </a:lnTo>
                <a:lnTo>
                  <a:pt x="10533887" y="347094"/>
                </a:lnTo>
                <a:lnTo>
                  <a:pt x="10698479" y="340779"/>
                </a:lnTo>
                <a:lnTo>
                  <a:pt x="10863071" y="328883"/>
                </a:lnTo>
                <a:lnTo>
                  <a:pt x="11027663" y="308498"/>
                </a:lnTo>
                <a:lnTo>
                  <a:pt x="11192255" y="278063"/>
                </a:lnTo>
                <a:lnTo>
                  <a:pt x="11356847" y="237707"/>
                </a:lnTo>
                <a:lnTo>
                  <a:pt x="11521439" y="189346"/>
                </a:lnTo>
                <a:lnTo>
                  <a:pt x="11686031" y="136498"/>
                </a:lnTo>
                <a:lnTo>
                  <a:pt x="11850623" y="83855"/>
                </a:lnTo>
                <a:lnTo>
                  <a:pt x="12015215" y="36662"/>
                </a:lnTo>
                <a:lnTo>
                  <a:pt x="12179807" y="0"/>
                </a:lnTo>
                <a:lnTo>
                  <a:pt x="12191695" y="978484"/>
                </a:lnTo>
                <a:lnTo>
                  <a:pt x="0" y="978484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02920"/>
            <a:ext cx="4572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700" b="1" i="0" spc="420">
                <a:solidFill>
                  <a:srgbClr val="FFFFFF"/>
                </a:solidFill>
                <a:latin typeface="Arial"/>
              </a:rPr>
              <a:t>SEGRD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79" y="548640"/>
            <a:ext cx="4114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50" b="0" i="0" spc="200">
                <a:solidFill>
                  <a:srgbClr val="A6A6A6"/>
                </a:solidFill>
                <a:latin typeface="Arial"/>
              </a:rPr>
              <a:t>PRESENTACIÓN COMERCIAL ·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178308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 i="0" spc="300">
                <a:solidFill>
                  <a:srgbClr val="A6A6A6"/>
                </a:solidFill>
                <a:latin typeface="Arial"/>
              </a:rPr>
              <a:t>LA PLATAFORMA QUE CUIDA SU INFRAESTRUCTURA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103120"/>
            <a:ext cx="1115568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600" b="1" i="0" spc="60">
                <a:solidFill>
                  <a:srgbClr val="FFFFFF"/>
                </a:solidFill>
                <a:latin typeface="Arial"/>
              </a:rPr>
              <a:t>ABZU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3703320"/>
            <a:ext cx="987552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300" b="1" i="0">
                <a:solidFill>
                  <a:srgbClr val="E4E4E4"/>
                </a:solidFill>
                <a:latin typeface="Arial"/>
              </a:rPr>
              <a:t>El océano primordial, convertido en plataforma.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600" b="0" i="0">
                <a:solidFill>
                  <a:srgbClr val="A6A6A6"/>
                </a:solidFill>
                <a:latin typeface="Arial"/>
              </a:rPr>
              <a:t>Sus aplicaciones, servidores y datos: protegidos, probados y recuperables en minutos.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053328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 i="0" spc="160">
                <a:solidFill>
                  <a:srgbClr val="CFCFCF"/>
                </a:solidFill>
                <a:latin typeface="Arial"/>
              </a:rPr>
              <a:t>segrd.com</a:t>
            </a:r>
          </a:p>
        </p:txBody>
      </p:sp>
    </p:spTree>
  </p:cSld>
  <p:transition spd="med" dur="700">
    <p:fade thruBlk="1"/>
  </p:transition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5492035"/>
            <a:ext cx="12191695" cy="1365965"/>
          </a:xfrm>
          <a:custGeom>
            <a:avLst/>
            <a:gdLst/>
            <a:ahLst/>
            <a:cxnLst/>
            <a:rect l="l" t="t" r="r" b="b"/>
            <a:pathLst>
              <a:path w="12191695" h="1365965">
                <a:moveTo>
                  <a:pt x="0" y="483190"/>
                </a:moveTo>
                <a:lnTo>
                  <a:pt x="164592" y="481391"/>
                </a:lnTo>
                <a:lnTo>
                  <a:pt x="329184" y="470307"/>
                </a:lnTo>
                <a:lnTo>
                  <a:pt x="493776" y="452959"/>
                </a:lnTo>
                <a:lnTo>
                  <a:pt x="658368" y="432727"/>
                </a:lnTo>
                <a:lnTo>
                  <a:pt x="822959" y="412863"/>
                </a:lnTo>
                <a:lnTo>
                  <a:pt x="987551" y="396038"/>
                </a:lnTo>
                <a:lnTo>
                  <a:pt x="1152143" y="383969"/>
                </a:lnTo>
                <a:lnTo>
                  <a:pt x="1316735" y="377205"/>
                </a:lnTo>
                <a:lnTo>
                  <a:pt x="1481327" y="375070"/>
                </a:lnTo>
                <a:lnTo>
                  <a:pt x="1645919" y="375800"/>
                </a:lnTo>
                <a:lnTo>
                  <a:pt x="1810511" y="376827"/>
                </a:lnTo>
                <a:lnTo>
                  <a:pt x="1975103" y="375195"/>
                </a:lnTo>
                <a:lnTo>
                  <a:pt x="2139696" y="368027"/>
                </a:lnTo>
                <a:lnTo>
                  <a:pt x="2304288" y="352995"/>
                </a:lnTo>
                <a:lnTo>
                  <a:pt x="2468880" y="328717"/>
                </a:lnTo>
                <a:lnTo>
                  <a:pt x="2633472" y="295025"/>
                </a:lnTo>
                <a:lnTo>
                  <a:pt x="2798064" y="253074"/>
                </a:lnTo>
                <a:lnTo>
                  <a:pt x="2962656" y="205258"/>
                </a:lnTo>
                <a:lnTo>
                  <a:pt x="3127248" y="154966"/>
                </a:lnTo>
                <a:lnTo>
                  <a:pt x="3291840" y="106187"/>
                </a:lnTo>
                <a:lnTo>
                  <a:pt x="3456432" y="63032"/>
                </a:lnTo>
                <a:lnTo>
                  <a:pt x="3621024" y="29226"/>
                </a:lnTo>
                <a:lnTo>
                  <a:pt x="3785616" y="7654"/>
                </a:lnTo>
                <a:lnTo>
                  <a:pt x="3950208" y="0"/>
                </a:lnTo>
                <a:lnTo>
                  <a:pt x="4114800" y="6547"/>
                </a:lnTo>
                <a:lnTo>
                  <a:pt x="4279392" y="26160"/>
                </a:lnTo>
                <a:lnTo>
                  <a:pt x="4443984" y="56441"/>
                </a:lnTo>
                <a:lnTo>
                  <a:pt x="4608576" y="94055"/>
                </a:lnTo>
                <a:lnTo>
                  <a:pt x="4773168" y="135171"/>
                </a:lnTo>
                <a:lnTo>
                  <a:pt x="4937759" y="175950"/>
                </a:lnTo>
                <a:lnTo>
                  <a:pt x="5102351" y="213040"/>
                </a:lnTo>
                <a:lnTo>
                  <a:pt x="5266943" y="243974"/>
                </a:lnTo>
                <a:lnTo>
                  <a:pt x="5431535" y="267455"/>
                </a:lnTo>
                <a:lnTo>
                  <a:pt x="5596127" y="283462"/>
                </a:lnTo>
                <a:lnTo>
                  <a:pt x="5760719" y="293178"/>
                </a:lnTo>
                <a:lnTo>
                  <a:pt x="5925311" y="298751"/>
                </a:lnTo>
                <a:lnTo>
                  <a:pt x="6089903" y="302913"/>
                </a:lnTo>
                <a:lnTo>
                  <a:pt x="6254495" y="308531"/>
                </a:lnTo>
                <a:lnTo>
                  <a:pt x="6419087" y="318124"/>
                </a:lnTo>
                <a:lnTo>
                  <a:pt x="6583679" y="333449"/>
                </a:lnTo>
                <a:lnTo>
                  <a:pt x="6748271" y="355179"/>
                </a:lnTo>
                <a:lnTo>
                  <a:pt x="6912863" y="382756"/>
                </a:lnTo>
                <a:lnTo>
                  <a:pt x="7077455" y="414400"/>
                </a:lnTo>
                <a:lnTo>
                  <a:pt x="7242047" y="447317"/>
                </a:lnTo>
                <a:lnTo>
                  <a:pt x="7406639" y="478039"/>
                </a:lnTo>
                <a:lnTo>
                  <a:pt x="7571231" y="502879"/>
                </a:lnTo>
                <a:lnTo>
                  <a:pt x="7735823" y="518427"/>
                </a:lnTo>
                <a:lnTo>
                  <a:pt x="7900415" y="522013"/>
                </a:lnTo>
                <a:lnTo>
                  <a:pt x="8065007" y="512091"/>
                </a:lnTo>
                <a:lnTo>
                  <a:pt x="8229599" y="488472"/>
                </a:lnTo>
                <a:lnTo>
                  <a:pt x="8394191" y="452392"/>
                </a:lnTo>
                <a:lnTo>
                  <a:pt x="8558783" y="406382"/>
                </a:lnTo>
                <a:lnTo>
                  <a:pt x="8723375" y="353981"/>
                </a:lnTo>
                <a:lnTo>
                  <a:pt x="8887967" y="299314"/>
                </a:lnTo>
                <a:lnTo>
                  <a:pt x="9052559" y="246598"/>
                </a:lnTo>
                <a:lnTo>
                  <a:pt x="9217151" y="199636"/>
                </a:lnTo>
                <a:lnTo>
                  <a:pt x="9381743" y="161380"/>
                </a:lnTo>
                <a:lnTo>
                  <a:pt x="9546335" y="133603"/>
                </a:lnTo>
                <a:lnTo>
                  <a:pt x="9710927" y="116737"/>
                </a:lnTo>
                <a:lnTo>
                  <a:pt x="9875519" y="109896"/>
                </a:lnTo>
                <a:lnTo>
                  <a:pt x="10040111" y="111067"/>
                </a:lnTo>
                <a:lnTo>
                  <a:pt x="10204703" y="117461"/>
                </a:lnTo>
                <a:lnTo>
                  <a:pt x="10369295" y="125953"/>
                </a:lnTo>
                <a:lnTo>
                  <a:pt x="10533887" y="133565"/>
                </a:lnTo>
                <a:lnTo>
                  <a:pt x="10698479" y="137917"/>
                </a:lnTo>
                <a:lnTo>
                  <a:pt x="10863071" y="137588"/>
                </a:lnTo>
                <a:lnTo>
                  <a:pt x="11027663" y="132324"/>
                </a:lnTo>
                <a:lnTo>
                  <a:pt x="11192255" y="123088"/>
                </a:lnTo>
                <a:lnTo>
                  <a:pt x="11356847" y="111913"/>
                </a:lnTo>
                <a:lnTo>
                  <a:pt x="11521439" y="101615"/>
                </a:lnTo>
                <a:lnTo>
                  <a:pt x="11686031" y="95366"/>
                </a:lnTo>
                <a:lnTo>
                  <a:pt x="11850623" y="96226"/>
                </a:lnTo>
                <a:lnTo>
                  <a:pt x="12015215" y="106666"/>
                </a:lnTo>
                <a:lnTo>
                  <a:pt x="12179807" y="128171"/>
                </a:lnTo>
                <a:lnTo>
                  <a:pt x="12191695" y="1365965"/>
                </a:lnTo>
                <a:lnTo>
                  <a:pt x="0" y="1365965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5854038"/>
            <a:ext cx="12191695" cy="1003962"/>
          </a:xfrm>
          <a:custGeom>
            <a:avLst/>
            <a:gdLst/>
            <a:ahLst/>
            <a:cxnLst/>
            <a:rect l="l" t="t" r="r" b="b"/>
            <a:pathLst>
              <a:path w="12191695" h="1003962">
                <a:moveTo>
                  <a:pt x="0" y="301393"/>
                </a:moveTo>
                <a:lnTo>
                  <a:pt x="164592" y="251200"/>
                </a:lnTo>
                <a:lnTo>
                  <a:pt x="329184" y="213703"/>
                </a:lnTo>
                <a:lnTo>
                  <a:pt x="493776" y="189902"/>
                </a:lnTo>
                <a:lnTo>
                  <a:pt x="658368" y="178300"/>
                </a:lnTo>
                <a:lnTo>
                  <a:pt x="822959" y="175366"/>
                </a:lnTo>
                <a:lnTo>
                  <a:pt x="987551" y="176354"/>
                </a:lnTo>
                <a:lnTo>
                  <a:pt x="1152143" y="176333"/>
                </a:lnTo>
                <a:lnTo>
                  <a:pt x="1316735" y="171243"/>
                </a:lnTo>
                <a:lnTo>
                  <a:pt x="1481327" y="158759"/>
                </a:lnTo>
                <a:lnTo>
                  <a:pt x="1645919" y="138819"/>
                </a:lnTo>
                <a:lnTo>
                  <a:pt x="1810511" y="113710"/>
                </a:lnTo>
                <a:lnTo>
                  <a:pt x="1975103" y="87691"/>
                </a:lnTo>
                <a:lnTo>
                  <a:pt x="2139696" y="66224"/>
                </a:lnTo>
                <a:lnTo>
                  <a:pt x="2304288" y="54952"/>
                </a:lnTo>
                <a:lnTo>
                  <a:pt x="2468880" y="58617"/>
                </a:lnTo>
                <a:lnTo>
                  <a:pt x="2633472" y="80105"/>
                </a:lnTo>
                <a:lnTo>
                  <a:pt x="2798064" y="119811"/>
                </a:lnTo>
                <a:lnTo>
                  <a:pt x="2962656" y="175429"/>
                </a:lnTo>
                <a:lnTo>
                  <a:pt x="3127248" y="242220"/>
                </a:lnTo>
                <a:lnTo>
                  <a:pt x="3291840" y="313711"/>
                </a:lnTo>
                <a:lnTo>
                  <a:pt x="3456432" y="382700"/>
                </a:lnTo>
                <a:lnTo>
                  <a:pt x="3621024" y="442389"/>
                </a:lnTo>
                <a:lnTo>
                  <a:pt x="3785616" y="487447"/>
                </a:lnTo>
                <a:lnTo>
                  <a:pt x="3950208" y="514809"/>
                </a:lnTo>
                <a:lnTo>
                  <a:pt x="4114800" y="524081"/>
                </a:lnTo>
                <a:lnTo>
                  <a:pt x="4279392" y="517461"/>
                </a:lnTo>
                <a:lnTo>
                  <a:pt x="4443984" y="499222"/>
                </a:lnTo>
                <a:lnTo>
                  <a:pt x="4608576" y="474831"/>
                </a:lnTo>
                <a:lnTo>
                  <a:pt x="4773168" y="449884"/>
                </a:lnTo>
                <a:lnTo>
                  <a:pt x="4937759" y="429049"/>
                </a:lnTo>
                <a:lnTo>
                  <a:pt x="5102351" y="415205"/>
                </a:lnTo>
                <a:lnTo>
                  <a:pt x="5266943" y="408947"/>
                </a:lnTo>
                <a:lnTo>
                  <a:pt x="5431535" y="408537"/>
                </a:lnTo>
                <a:lnTo>
                  <a:pt x="5596127" y="410313"/>
                </a:lnTo>
                <a:lnTo>
                  <a:pt x="5760719" y="409472"/>
                </a:lnTo>
                <a:lnTo>
                  <a:pt x="5925311" y="401090"/>
                </a:lnTo>
                <a:lnTo>
                  <a:pt x="6089903" y="381183"/>
                </a:lnTo>
                <a:lnTo>
                  <a:pt x="6254495" y="347603"/>
                </a:lnTo>
                <a:lnTo>
                  <a:pt x="6419087" y="300614"/>
                </a:lnTo>
                <a:lnTo>
                  <a:pt x="6583679" y="243027"/>
                </a:lnTo>
                <a:lnTo>
                  <a:pt x="6748271" y="179864"/>
                </a:lnTo>
                <a:lnTo>
                  <a:pt x="6912863" y="117614"/>
                </a:lnTo>
                <a:lnTo>
                  <a:pt x="7077455" y="63201"/>
                </a:lnTo>
                <a:lnTo>
                  <a:pt x="7242047" y="22858"/>
                </a:lnTo>
                <a:lnTo>
                  <a:pt x="7406639" y="1103"/>
                </a:lnTo>
                <a:lnTo>
                  <a:pt x="7571231" y="0"/>
                </a:lnTo>
                <a:lnTo>
                  <a:pt x="7735823" y="18843"/>
                </a:lnTo>
                <a:lnTo>
                  <a:pt x="7900415" y="54314"/>
                </a:lnTo>
                <a:lnTo>
                  <a:pt x="8065007" y="101081"/>
                </a:lnTo>
                <a:lnTo>
                  <a:pt x="8229599" y="152745"/>
                </a:lnTo>
                <a:lnTo>
                  <a:pt x="8394191" y="202936"/>
                </a:lnTo>
                <a:lnTo>
                  <a:pt x="8558783" y="246388"/>
                </a:lnTo>
                <a:lnTo>
                  <a:pt x="8723375" y="279776"/>
                </a:lnTo>
                <a:lnTo>
                  <a:pt x="8887967" y="302182"/>
                </a:lnTo>
                <a:lnTo>
                  <a:pt x="9052559" y="315102"/>
                </a:lnTo>
                <a:lnTo>
                  <a:pt x="9217151" y="321997"/>
                </a:lnTo>
                <a:lnTo>
                  <a:pt x="9381743" y="327479"/>
                </a:lnTo>
                <a:lnTo>
                  <a:pt x="9546335" y="336283"/>
                </a:lnTo>
                <a:lnTo>
                  <a:pt x="9710927" y="352226"/>
                </a:lnTo>
                <a:lnTo>
                  <a:pt x="9875519" y="377335"/>
                </a:lnTo>
                <a:lnTo>
                  <a:pt x="10040111" y="411327"/>
                </a:lnTo>
                <a:lnTo>
                  <a:pt x="10204703" y="451520"/>
                </a:lnTo>
                <a:lnTo>
                  <a:pt x="10369295" y="493223"/>
                </a:lnTo>
                <a:lnTo>
                  <a:pt x="10533887" y="530501"/>
                </a:lnTo>
                <a:lnTo>
                  <a:pt x="10698479" y="557215"/>
                </a:lnTo>
                <a:lnTo>
                  <a:pt x="10863071" y="568121"/>
                </a:lnTo>
                <a:lnTo>
                  <a:pt x="11027663" y="559841"/>
                </a:lnTo>
                <a:lnTo>
                  <a:pt x="11192255" y="531522"/>
                </a:lnTo>
                <a:lnTo>
                  <a:pt x="11356847" y="485069"/>
                </a:lnTo>
                <a:lnTo>
                  <a:pt x="11521439" y="424896"/>
                </a:lnTo>
                <a:lnTo>
                  <a:pt x="11686031" y="357247"/>
                </a:lnTo>
                <a:lnTo>
                  <a:pt x="11850623" y="289202"/>
                </a:lnTo>
                <a:lnTo>
                  <a:pt x="12015215" y="227548"/>
                </a:lnTo>
                <a:lnTo>
                  <a:pt x="12179807" y="177710"/>
                </a:lnTo>
                <a:lnTo>
                  <a:pt x="12191695" y="1003962"/>
                </a:lnTo>
                <a:lnTo>
                  <a:pt x="0" y="1003962"/>
                </a:ln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737373"/>
                </a:solidFill>
                <a:latin typeface="Arial"/>
              </a:rPr>
              <a:t>01  ·  EL PROBLEMA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0A0A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6928" y="1115568"/>
            <a:ext cx="1106424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600"/>
              </a:spcAft>
            </a:pPr>
            <a:r>
              <a:rPr sz="3700" b="1" i="0">
                <a:solidFill>
                  <a:srgbClr val="0A0A0B"/>
                </a:solidFill>
                <a:latin typeface="Arial"/>
              </a:rPr>
              <a:t>Para recuperar un archivo, hoy se restaura un servidor entero.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788920"/>
            <a:ext cx="3520440" cy="2331720"/>
          </a:xfrm>
          <a:prstGeom prst="rect">
            <a:avLst/>
          </a:prstGeom>
          <a:solidFill>
            <a:srgbClr val="F4F4F4"/>
          </a:solidFill>
          <a:ln w="95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9536" y="3090672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50" b="1" i="0" spc="120">
                <a:solidFill>
                  <a:srgbClr val="0A0A0B"/>
                </a:solidFill>
                <a:latin typeface="Arial"/>
              </a:rPr>
              <a:t>TODO O NADA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3529584"/>
            <a:ext cx="2944368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 i="0">
                <a:solidFill>
                  <a:srgbClr val="3F3F3F"/>
                </a:solidFill>
                <a:latin typeface="Arial"/>
              </a:rPr>
              <a:t>El respaldo típico guarda la imagen completa del servidor. No existe recuperar una aplicación, un archivo o una tabla por separado.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3400" y="2788920"/>
            <a:ext cx="3520440" cy="2331720"/>
          </a:xfrm>
          <a:prstGeom prst="rect">
            <a:avLst/>
          </a:prstGeom>
          <a:solidFill>
            <a:srgbClr val="F4F4F4"/>
          </a:solidFill>
          <a:ln w="95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36008" y="3090672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50" b="1" i="0" spc="120">
                <a:solidFill>
                  <a:srgbClr val="0A0A0B"/>
                </a:solidFill>
                <a:latin typeface="Arial"/>
              </a:rPr>
              <a:t>HORAS, NO MINUTOS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36008" y="3529584"/>
            <a:ext cx="2944368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 i="0">
                <a:solidFill>
                  <a:srgbClr val="3F3F3F"/>
                </a:solidFill>
                <a:latin typeface="Arial"/>
              </a:rPr>
              <a:t>Recuperar significa reconstruir la máquina completa y esperar. Mientras tanto, la operación está detenida.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19871" y="2788920"/>
            <a:ext cx="3520440" cy="2331720"/>
          </a:xfrm>
          <a:prstGeom prst="rect">
            <a:avLst/>
          </a:prstGeom>
          <a:solidFill>
            <a:srgbClr val="F4F4F4"/>
          </a:solidFill>
          <a:ln w="95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0" y="3090672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50" b="1" i="0" spc="120">
                <a:solidFill>
                  <a:srgbClr val="0A0A0B"/>
                </a:solidFill>
                <a:latin typeface="Arial"/>
              </a:rPr>
              <a:t>SIN PRUEBA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3529584"/>
            <a:ext cx="2944368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 i="0">
                <a:solidFill>
                  <a:srgbClr val="3F3F3F"/>
                </a:solidFill>
                <a:latin typeface="Arial"/>
              </a:rPr>
              <a:t>Nadie sabe si el respaldo sirve hasta el día del desastre. Y ese día es tarde para descubrirlo.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54406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700" b="1" i="0">
                <a:solidFill>
                  <a:srgbClr val="0A0A0B"/>
                </a:solidFill>
                <a:latin typeface="Arial"/>
              </a:rPr>
              <a:t>Su continuidad no debería depender de una restauración de horas.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A6A6A6"/>
                </a:solidFill>
                <a:latin typeface="Arial"/>
              </a:rPr>
              <a:t>ABZU · SEGRD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A6A6A6"/>
                </a:solidFill>
                <a:latin typeface="Arial"/>
              </a:rPr>
              <a:t>02 / 20</a:t>
            </a:r>
          </a:p>
        </p:txBody>
      </p:sp>
    </p:spTree>
  </p:cSld>
  <p:transition spd="med" dur="700">
    <p:fade thruBlk="1"/>
  </p:transition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4727729"/>
            <a:ext cx="12191695" cy="2130271"/>
          </a:xfrm>
          <a:custGeom>
            <a:avLst/>
            <a:gdLst/>
            <a:ahLst/>
            <a:cxnLst/>
            <a:rect l="l" t="t" r="r" b="b"/>
            <a:pathLst>
              <a:path w="12191695" h="2130271">
                <a:moveTo>
                  <a:pt x="0" y="549227"/>
                </a:moveTo>
                <a:lnTo>
                  <a:pt x="164592" y="576974"/>
                </a:lnTo>
                <a:lnTo>
                  <a:pt x="329184" y="587252"/>
                </a:lnTo>
                <a:lnTo>
                  <a:pt x="493776" y="583280"/>
                </a:lnTo>
                <a:lnTo>
                  <a:pt x="658368" y="569913"/>
                </a:lnTo>
                <a:lnTo>
                  <a:pt x="822959" y="552727"/>
                </a:lnTo>
                <a:lnTo>
                  <a:pt x="987551" y="537029"/>
                </a:lnTo>
                <a:lnTo>
                  <a:pt x="1152143" y="526922"/>
                </a:lnTo>
                <a:lnTo>
                  <a:pt x="1316735" y="524597"/>
                </a:lnTo>
                <a:lnTo>
                  <a:pt x="1481327" y="529960"/>
                </a:lnTo>
                <a:lnTo>
                  <a:pt x="1645919" y="540665"/>
                </a:lnTo>
                <a:lnTo>
                  <a:pt x="1810511" y="552532"/>
                </a:lnTo>
                <a:lnTo>
                  <a:pt x="1975103" y="560292"/>
                </a:lnTo>
                <a:lnTo>
                  <a:pt x="2139696" y="558537"/>
                </a:lnTo>
                <a:lnTo>
                  <a:pt x="2304288" y="542714"/>
                </a:lnTo>
                <a:lnTo>
                  <a:pt x="2468880" y="509990"/>
                </a:lnTo>
                <a:lnTo>
                  <a:pt x="2633472" y="459870"/>
                </a:lnTo>
                <a:lnTo>
                  <a:pt x="2798064" y="394431"/>
                </a:lnTo>
                <a:lnTo>
                  <a:pt x="2962656" y="318156"/>
                </a:lnTo>
                <a:lnTo>
                  <a:pt x="3127248" y="237374"/>
                </a:lnTo>
                <a:lnTo>
                  <a:pt x="3291840" y="159399"/>
                </a:lnTo>
                <a:lnTo>
                  <a:pt x="3456432" y="91505"/>
                </a:lnTo>
                <a:lnTo>
                  <a:pt x="3621024" y="39891"/>
                </a:lnTo>
                <a:lnTo>
                  <a:pt x="3785616" y="8813"/>
                </a:lnTo>
                <a:lnTo>
                  <a:pt x="3950208" y="0"/>
                </a:lnTo>
                <a:lnTo>
                  <a:pt x="4114800" y="12470"/>
                </a:lnTo>
                <a:lnTo>
                  <a:pt x="4279392" y="42754"/>
                </a:lnTo>
                <a:lnTo>
                  <a:pt x="4443984" y="85500"/>
                </a:lnTo>
                <a:lnTo>
                  <a:pt x="4608576" y="134353"/>
                </a:lnTo>
                <a:lnTo>
                  <a:pt x="4773168" y="182968"/>
                </a:lnTo>
                <a:lnTo>
                  <a:pt x="4937759" y="226003"/>
                </a:lnTo>
                <a:lnTo>
                  <a:pt x="5102351" y="259908"/>
                </a:lnTo>
                <a:lnTo>
                  <a:pt x="5266943" y="283411"/>
                </a:lnTo>
                <a:lnTo>
                  <a:pt x="5431535" y="297607"/>
                </a:lnTo>
                <a:lnTo>
                  <a:pt x="5596127" y="305642"/>
                </a:lnTo>
                <a:lnTo>
                  <a:pt x="5760719" y="312056"/>
                </a:lnTo>
                <a:lnTo>
                  <a:pt x="5925311" y="321884"/>
                </a:lnTo>
                <a:lnTo>
                  <a:pt x="6089903" y="339667"/>
                </a:lnTo>
                <a:lnTo>
                  <a:pt x="6254495" y="368552"/>
                </a:lnTo>
                <a:lnTo>
                  <a:pt x="6419087" y="409608"/>
                </a:lnTo>
                <a:lnTo>
                  <a:pt x="6583679" y="461499"/>
                </a:lnTo>
                <a:lnTo>
                  <a:pt x="6748271" y="520552"/>
                </a:lnTo>
                <a:lnTo>
                  <a:pt x="6912863" y="581220"/>
                </a:lnTo>
                <a:lnTo>
                  <a:pt x="7077455" y="636873"/>
                </a:lnTo>
                <a:lnTo>
                  <a:pt x="7242047" y="680787"/>
                </a:lnTo>
                <a:lnTo>
                  <a:pt x="7406639" y="707169"/>
                </a:lnTo>
                <a:lnTo>
                  <a:pt x="7571231" y="712058"/>
                </a:lnTo>
                <a:lnTo>
                  <a:pt x="7735823" y="693967"/>
                </a:lnTo>
                <a:lnTo>
                  <a:pt x="7900415" y="654136"/>
                </a:lnTo>
                <a:lnTo>
                  <a:pt x="8065007" y="596380"/>
                </a:lnTo>
                <a:lnTo>
                  <a:pt x="8229599" y="526545"/>
                </a:lnTo>
                <a:lnTo>
                  <a:pt x="8394191" y="451653"/>
                </a:lnTo>
                <a:lnTo>
                  <a:pt x="8558783" y="378884"/>
                </a:lnTo>
                <a:lnTo>
                  <a:pt x="8723375" y="314546"/>
                </a:lnTo>
                <a:lnTo>
                  <a:pt x="8887967" y="263204"/>
                </a:lnTo>
                <a:lnTo>
                  <a:pt x="9052559" y="227102"/>
                </a:lnTo>
                <a:lnTo>
                  <a:pt x="9217151" y="205966"/>
                </a:lnTo>
                <a:lnTo>
                  <a:pt x="9381743" y="197216"/>
                </a:lnTo>
                <a:lnTo>
                  <a:pt x="9546335" y="196554"/>
                </a:lnTo>
                <a:lnTo>
                  <a:pt x="9710927" y="198817"/>
                </a:lnTo>
                <a:lnTo>
                  <a:pt x="9875519" y="198962"/>
                </a:lnTo>
                <a:lnTo>
                  <a:pt x="10040111" y="193013"/>
                </a:lnTo>
                <a:lnTo>
                  <a:pt x="10204703" y="178814"/>
                </a:lnTo>
                <a:lnTo>
                  <a:pt x="10369295" y="156467"/>
                </a:lnTo>
                <a:lnTo>
                  <a:pt x="10533887" y="128377"/>
                </a:lnTo>
                <a:lnTo>
                  <a:pt x="10698479" y="98892"/>
                </a:lnTo>
                <a:lnTo>
                  <a:pt x="10863071" y="73607"/>
                </a:lnTo>
                <a:lnTo>
                  <a:pt x="11027663" y="58431"/>
                </a:lnTo>
                <a:lnTo>
                  <a:pt x="11192255" y="58577"/>
                </a:lnTo>
                <a:lnTo>
                  <a:pt x="11356847" y="77644"/>
                </a:lnTo>
                <a:lnTo>
                  <a:pt x="11521439" y="116930"/>
                </a:lnTo>
                <a:lnTo>
                  <a:pt x="11686031" y="175100"/>
                </a:lnTo>
                <a:lnTo>
                  <a:pt x="11850623" y="248265"/>
                </a:lnTo>
                <a:lnTo>
                  <a:pt x="12015215" y="330458"/>
                </a:lnTo>
                <a:lnTo>
                  <a:pt x="12179807" y="414442"/>
                </a:lnTo>
                <a:lnTo>
                  <a:pt x="12191695" y="2130271"/>
                </a:lnTo>
                <a:lnTo>
                  <a:pt x="0" y="2130271"/>
                </a:lnTo>
                <a:close/>
              </a:path>
            </a:pathLst>
          </a:custGeom>
          <a:solidFill>
            <a:srgbClr val="1414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5146680"/>
            <a:ext cx="12191695" cy="1711320"/>
          </a:xfrm>
          <a:custGeom>
            <a:avLst/>
            <a:gdLst/>
            <a:ahLst/>
            <a:cxnLst/>
            <a:rect l="l" t="t" r="r" b="b"/>
            <a:pathLst>
              <a:path w="12191695" h="1711320">
                <a:moveTo>
                  <a:pt x="0" y="598628"/>
                </a:moveTo>
                <a:lnTo>
                  <a:pt x="164592" y="535031"/>
                </a:lnTo>
                <a:lnTo>
                  <a:pt x="329184" y="475904"/>
                </a:lnTo>
                <a:lnTo>
                  <a:pt x="493776" y="425183"/>
                </a:lnTo>
                <a:lnTo>
                  <a:pt x="658368" y="385267"/>
                </a:lnTo>
                <a:lnTo>
                  <a:pt x="822959" y="356792"/>
                </a:lnTo>
                <a:lnTo>
                  <a:pt x="987551" y="338651"/>
                </a:lnTo>
                <a:lnTo>
                  <a:pt x="1152143" y="328245"/>
                </a:lnTo>
                <a:lnTo>
                  <a:pt x="1316735" y="321929"/>
                </a:lnTo>
                <a:lnTo>
                  <a:pt x="1481327" y="315603"/>
                </a:lnTo>
                <a:lnTo>
                  <a:pt x="1645919" y="305348"/>
                </a:lnTo>
                <a:lnTo>
                  <a:pt x="1810511" y="288047"/>
                </a:lnTo>
                <a:lnTo>
                  <a:pt x="1975103" y="261886"/>
                </a:lnTo>
                <a:lnTo>
                  <a:pt x="2139696" y="226684"/>
                </a:lnTo>
                <a:lnTo>
                  <a:pt x="2304288" y="183991"/>
                </a:lnTo>
                <a:lnTo>
                  <a:pt x="2468880" y="136958"/>
                </a:lnTo>
                <a:lnTo>
                  <a:pt x="2633472" y="89976"/>
                </a:lnTo>
                <a:lnTo>
                  <a:pt x="2798064" y="48146"/>
                </a:lnTo>
                <a:lnTo>
                  <a:pt x="2962656" y="16632"/>
                </a:lnTo>
                <a:lnTo>
                  <a:pt x="3127248" y="0"/>
                </a:lnTo>
                <a:lnTo>
                  <a:pt x="3291840" y="1609"/>
                </a:lnTo>
                <a:lnTo>
                  <a:pt x="3456432" y="23147"/>
                </a:lnTo>
                <a:lnTo>
                  <a:pt x="3621024" y="64372"/>
                </a:lnTo>
                <a:lnTo>
                  <a:pt x="3785616" y="123084"/>
                </a:lnTo>
                <a:lnTo>
                  <a:pt x="3950208" y="195345"/>
                </a:lnTo>
                <a:lnTo>
                  <a:pt x="4114800" y="275903"/>
                </a:lnTo>
                <a:lnTo>
                  <a:pt x="4279392" y="358794"/>
                </a:lnTo>
                <a:lnTo>
                  <a:pt x="4443984" y="438012"/>
                </a:lnTo>
                <a:lnTo>
                  <a:pt x="4608576" y="508185"/>
                </a:lnTo>
                <a:lnTo>
                  <a:pt x="4773168" y="565173"/>
                </a:lnTo>
                <a:lnTo>
                  <a:pt x="4937759" y="606488"/>
                </a:lnTo>
                <a:lnTo>
                  <a:pt x="5102351" y="631514"/>
                </a:lnTo>
                <a:lnTo>
                  <a:pt x="5266943" y="641482"/>
                </a:lnTo>
                <a:lnTo>
                  <a:pt x="5431535" y="639208"/>
                </a:lnTo>
                <a:lnTo>
                  <a:pt x="5596127" y="628635"/>
                </a:lnTo>
                <a:lnTo>
                  <a:pt x="5760719" y="614244"/>
                </a:lnTo>
                <a:lnTo>
                  <a:pt x="5925311" y="600392"/>
                </a:lnTo>
                <a:lnTo>
                  <a:pt x="6089903" y="590700"/>
                </a:lnTo>
                <a:lnTo>
                  <a:pt x="6254495" y="587532"/>
                </a:lnTo>
                <a:lnTo>
                  <a:pt x="6419087" y="591669"/>
                </a:lnTo>
                <a:lnTo>
                  <a:pt x="6583679" y="602195"/>
                </a:lnTo>
                <a:lnTo>
                  <a:pt x="6748271" y="616628"/>
                </a:lnTo>
                <a:lnTo>
                  <a:pt x="6912863" y="631265"/>
                </a:lnTo>
                <a:lnTo>
                  <a:pt x="7077455" y="641707"/>
                </a:lnTo>
                <a:lnTo>
                  <a:pt x="7242047" y="643484"/>
                </a:lnTo>
                <a:lnTo>
                  <a:pt x="7406639" y="632712"/>
                </a:lnTo>
                <a:lnTo>
                  <a:pt x="7571231" y="606675"/>
                </a:lnTo>
                <a:lnTo>
                  <a:pt x="7735823" y="564268"/>
                </a:lnTo>
                <a:lnTo>
                  <a:pt x="7900415" y="506250"/>
                </a:lnTo>
                <a:lnTo>
                  <a:pt x="8065007" y="435237"/>
                </a:lnTo>
                <a:lnTo>
                  <a:pt x="8229599" y="355484"/>
                </a:lnTo>
                <a:lnTo>
                  <a:pt x="8394191" y="272430"/>
                </a:lnTo>
                <a:lnTo>
                  <a:pt x="8558783" y="192105"/>
                </a:lnTo>
                <a:lnTo>
                  <a:pt x="8723375" y="120449"/>
                </a:lnTo>
                <a:lnTo>
                  <a:pt x="8887967" y="62637"/>
                </a:lnTo>
                <a:lnTo>
                  <a:pt x="9052559" y="22497"/>
                </a:lnTo>
                <a:lnTo>
                  <a:pt x="9217151" y="2095"/>
                </a:lnTo>
                <a:lnTo>
                  <a:pt x="9381743" y="1533"/>
                </a:lnTo>
                <a:lnTo>
                  <a:pt x="9546335" y="18993"/>
                </a:lnTo>
                <a:lnTo>
                  <a:pt x="9710927" y="51017"/>
                </a:lnTo>
                <a:lnTo>
                  <a:pt x="9875519" y="92983"/>
                </a:lnTo>
                <a:lnTo>
                  <a:pt x="10040111" y="139716"/>
                </a:lnTo>
                <a:lnTo>
                  <a:pt x="10204703" y="186158"/>
                </a:lnTo>
                <a:lnTo>
                  <a:pt x="10369295" y="228002"/>
                </a:lnTo>
                <a:lnTo>
                  <a:pt x="10533887" y="262216"/>
                </a:lnTo>
                <a:lnTo>
                  <a:pt x="10698479" y="287386"/>
                </a:lnTo>
                <a:lnTo>
                  <a:pt x="10863071" y="303827"/>
                </a:lnTo>
                <a:lnTo>
                  <a:pt x="11027663" y="313472"/>
                </a:lnTo>
                <a:lnTo>
                  <a:pt x="11192255" y="319520"/>
                </a:lnTo>
                <a:lnTo>
                  <a:pt x="11356847" y="325930"/>
                </a:lnTo>
                <a:lnTo>
                  <a:pt x="11521439" y="336791"/>
                </a:lnTo>
                <a:lnTo>
                  <a:pt x="11686031" y="355688"/>
                </a:lnTo>
                <a:lnTo>
                  <a:pt x="11850623" y="385122"/>
                </a:lnTo>
                <a:lnTo>
                  <a:pt x="12015215" y="426072"/>
                </a:lnTo>
                <a:lnTo>
                  <a:pt x="12179807" y="477762"/>
                </a:lnTo>
                <a:lnTo>
                  <a:pt x="12191695" y="1711320"/>
                </a:lnTo>
                <a:lnTo>
                  <a:pt x="0" y="171132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5647089"/>
            <a:ext cx="12191695" cy="1210911"/>
          </a:xfrm>
          <a:custGeom>
            <a:avLst/>
            <a:gdLst/>
            <a:ahLst/>
            <a:cxnLst/>
            <a:rect l="l" t="t" r="r" b="b"/>
            <a:pathLst>
              <a:path w="12191695" h="1210911">
                <a:moveTo>
                  <a:pt x="0" y="43566"/>
                </a:moveTo>
                <a:lnTo>
                  <a:pt x="164592" y="52135"/>
                </a:lnTo>
                <a:lnTo>
                  <a:pt x="329184" y="76911"/>
                </a:lnTo>
                <a:lnTo>
                  <a:pt x="493776" y="110389"/>
                </a:lnTo>
                <a:lnTo>
                  <a:pt x="658368" y="144793"/>
                </a:lnTo>
                <a:lnTo>
                  <a:pt x="822959" y="173634"/>
                </a:lnTo>
                <a:lnTo>
                  <a:pt x="987551" y="192968"/>
                </a:lnTo>
                <a:lnTo>
                  <a:pt x="1152143" y="202106"/>
                </a:lnTo>
                <a:lnTo>
                  <a:pt x="1316735" y="203646"/>
                </a:lnTo>
                <a:lnTo>
                  <a:pt x="1481327" y="202824"/>
                </a:lnTo>
                <a:lnTo>
                  <a:pt x="1645919" y="206310"/>
                </a:lnTo>
                <a:lnTo>
                  <a:pt x="1810511" y="220691"/>
                </a:lnTo>
                <a:lnTo>
                  <a:pt x="1975103" y="250952"/>
                </a:lnTo>
                <a:lnTo>
                  <a:pt x="2139696" y="299242"/>
                </a:lnTo>
                <a:lnTo>
                  <a:pt x="2304288" y="364192"/>
                </a:lnTo>
                <a:lnTo>
                  <a:pt x="2468880" y="440914"/>
                </a:lnTo>
                <a:lnTo>
                  <a:pt x="2633472" y="521697"/>
                </a:lnTo>
                <a:lnTo>
                  <a:pt x="2798064" y="597265"/>
                </a:lnTo>
                <a:lnTo>
                  <a:pt x="2962656" y="658371"/>
                </a:lnTo>
                <a:lnTo>
                  <a:pt x="3127248" y="697417"/>
                </a:lnTo>
                <a:lnTo>
                  <a:pt x="3291840" y="709788"/>
                </a:lnTo>
                <a:lnTo>
                  <a:pt x="3456432" y="694656"/>
                </a:lnTo>
                <a:lnTo>
                  <a:pt x="3621024" y="655083"/>
                </a:lnTo>
                <a:lnTo>
                  <a:pt x="3785616" y="597426"/>
                </a:lnTo>
                <a:lnTo>
                  <a:pt x="3950208" y="530139"/>
                </a:lnTo>
                <a:lnTo>
                  <a:pt x="4114800" y="462225"/>
                </a:lnTo>
                <a:lnTo>
                  <a:pt x="4279392" y="401613"/>
                </a:lnTo>
                <a:lnTo>
                  <a:pt x="4443984" y="353795"/>
                </a:lnTo>
                <a:lnTo>
                  <a:pt x="4608576" y="320963"/>
                </a:lnTo>
                <a:lnTo>
                  <a:pt x="4773168" y="301818"/>
                </a:lnTo>
                <a:lnTo>
                  <a:pt x="4937759" y="292081"/>
                </a:lnTo>
                <a:lnTo>
                  <a:pt x="5102351" y="285588"/>
                </a:lnTo>
                <a:lnTo>
                  <a:pt x="5266943" y="275763"/>
                </a:lnTo>
                <a:lnTo>
                  <a:pt x="5431535" y="257151"/>
                </a:lnTo>
                <a:lnTo>
                  <a:pt x="5596127" y="226734"/>
                </a:lnTo>
                <a:lnTo>
                  <a:pt x="5760719" y="184729"/>
                </a:lnTo>
                <a:lnTo>
                  <a:pt x="5925311" y="134742"/>
                </a:lnTo>
                <a:lnTo>
                  <a:pt x="6089903" y="83218"/>
                </a:lnTo>
                <a:lnTo>
                  <a:pt x="6254495" y="38288"/>
                </a:lnTo>
                <a:lnTo>
                  <a:pt x="6419087" y="8258"/>
                </a:lnTo>
                <a:lnTo>
                  <a:pt x="6583679" y="0"/>
                </a:lnTo>
                <a:lnTo>
                  <a:pt x="6748271" y="17583"/>
                </a:lnTo>
                <a:lnTo>
                  <a:pt x="6912863" y="61397"/>
                </a:lnTo>
                <a:lnTo>
                  <a:pt x="7077455" y="127954"/>
                </a:lnTo>
                <a:lnTo>
                  <a:pt x="7242047" y="210396"/>
                </a:lnTo>
                <a:lnTo>
                  <a:pt x="7406639" y="299630"/>
                </a:lnTo>
                <a:lnTo>
                  <a:pt x="7571231" y="385866"/>
                </a:lnTo>
                <a:lnTo>
                  <a:pt x="7735823" y="460273"/>
                </a:lnTo>
                <a:lnTo>
                  <a:pt x="7900415" y="516436"/>
                </a:lnTo>
                <a:lnTo>
                  <a:pt x="8065007" y="551330"/>
                </a:lnTo>
                <a:lnTo>
                  <a:pt x="8229599" y="565657"/>
                </a:lnTo>
                <a:lnTo>
                  <a:pt x="8394191" y="563450"/>
                </a:lnTo>
                <a:lnTo>
                  <a:pt x="8558783" y="551070"/>
                </a:lnTo>
                <a:lnTo>
                  <a:pt x="8723375" y="535766"/>
                </a:lnTo>
                <a:lnTo>
                  <a:pt x="8887967" y="524103"/>
                </a:lnTo>
                <a:lnTo>
                  <a:pt x="9052559" y="520566"/>
                </a:lnTo>
                <a:lnTo>
                  <a:pt x="9217151" y="526615"/>
                </a:lnTo>
                <a:lnTo>
                  <a:pt x="9381743" y="540372"/>
                </a:lnTo>
                <a:lnTo>
                  <a:pt x="9546335" y="557010"/>
                </a:lnTo>
                <a:lnTo>
                  <a:pt x="9710927" y="569767"/>
                </a:lnTo>
                <a:lnTo>
                  <a:pt x="9875519" y="571377"/>
                </a:lnTo>
                <a:lnTo>
                  <a:pt x="10040111" y="555644"/>
                </a:lnTo>
                <a:lnTo>
                  <a:pt x="10204703" y="518845"/>
                </a:lnTo>
                <a:lnTo>
                  <a:pt x="10369295" y="460678"/>
                </a:lnTo>
                <a:lnTo>
                  <a:pt x="10533887" y="384568"/>
                </a:lnTo>
                <a:lnTo>
                  <a:pt x="10698479" y="297266"/>
                </a:lnTo>
                <a:lnTo>
                  <a:pt x="10863071" y="207799"/>
                </a:lnTo>
                <a:lnTo>
                  <a:pt x="11027663" y="125978"/>
                </a:lnTo>
                <a:lnTo>
                  <a:pt x="11192255" y="60740"/>
                </a:lnTo>
                <a:lnTo>
                  <a:pt x="11356847" y="18640"/>
                </a:lnTo>
                <a:lnTo>
                  <a:pt x="11521439" y="2779"/>
                </a:lnTo>
                <a:lnTo>
                  <a:pt x="11686031" y="12370"/>
                </a:lnTo>
                <a:lnTo>
                  <a:pt x="11850623" y="43017"/>
                </a:lnTo>
                <a:lnTo>
                  <a:pt x="12015215" y="87659"/>
                </a:lnTo>
                <a:lnTo>
                  <a:pt x="12179807" y="137976"/>
                </a:lnTo>
                <a:lnTo>
                  <a:pt x="12191695" y="1210911"/>
                </a:lnTo>
                <a:lnTo>
                  <a:pt x="0" y="1210911"/>
                </a:lnTo>
                <a:close/>
              </a:path>
            </a:pathLst>
          </a:cu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A6A6A6"/>
                </a:solidFill>
                <a:latin typeface="Arial"/>
              </a:rPr>
              <a:t>02  ·  EL MÉTODO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66928" y="1115568"/>
            <a:ext cx="1106424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60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Así se resuelve: la plataforma aprende su infraestructura — y nunca deja de cuidarla.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697480"/>
            <a:ext cx="2084831" cy="2240280"/>
          </a:xfrm>
          <a:prstGeom prst="roundRect">
            <a:avLst>
              <a:gd name="adj" fmla="val 5500"/>
            </a:avLst>
          </a:prstGeom>
          <a:solidFill>
            <a:srgbClr val="1B1B1B"/>
          </a:solidFill>
          <a:ln w="9525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889504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 i="0">
                <a:solidFill>
                  <a:srgbClr val="737373"/>
                </a:solidFill>
                <a:latin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218688"/>
            <a:ext cx="1783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60">
                <a:solidFill>
                  <a:srgbClr val="FFFFFF"/>
                </a:solidFill>
                <a:latin typeface="Arial"/>
              </a:rPr>
              <a:t>DESCUBRE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3602736"/>
            <a:ext cx="17373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080" b="0" i="0">
                <a:solidFill>
                  <a:srgbClr val="CFCFCF"/>
                </a:solidFill>
                <a:latin typeface="Arial"/>
              </a:rPr>
              <a:t>En minutos, Abzu inventaría lo que ya corre: aplicaciones, servidores y bases de datos.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33472" y="3611880"/>
            <a:ext cx="21945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700" b="1" i="0">
                <a:solidFill>
                  <a:srgbClr val="A6A6A6"/>
                </a:solidFill>
                <a:latin typeface="Arial"/>
              </a:rPr>
              <a:t>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825496" y="2697480"/>
            <a:ext cx="2084831" cy="2240280"/>
          </a:xfrm>
          <a:prstGeom prst="roundRect">
            <a:avLst>
              <a:gd name="adj" fmla="val 5500"/>
            </a:avLst>
          </a:prstGeom>
          <a:solidFill>
            <a:srgbClr val="1B1B1B"/>
          </a:solidFill>
          <a:ln w="9525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008376" y="2889504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 i="0">
                <a:solidFill>
                  <a:srgbClr val="737373"/>
                </a:solidFill>
                <a:latin typeface="Arial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08376" y="3218688"/>
            <a:ext cx="1783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60">
                <a:solidFill>
                  <a:srgbClr val="FFFFFF"/>
                </a:solidFill>
                <a:latin typeface="Arial"/>
              </a:rPr>
              <a:t>DOCUMENTA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08376" y="3602736"/>
            <a:ext cx="17373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080" b="0" i="0">
                <a:solidFill>
                  <a:srgbClr val="CFCFCF"/>
                </a:solidFill>
                <a:latin typeface="Arial"/>
              </a:rPr>
              <a:t>Cada servicio queda descrito en una receta con historial: la única fuente de verdad.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3611880"/>
            <a:ext cx="21945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700" b="1" i="0">
                <a:solidFill>
                  <a:srgbClr val="A6A6A6"/>
                </a:solidFill>
                <a:latin typeface="Arial"/>
              </a:rPr>
              <a:t>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84064" y="2697480"/>
            <a:ext cx="2084831" cy="2240280"/>
          </a:xfrm>
          <a:prstGeom prst="roundRect">
            <a:avLst>
              <a:gd name="adj" fmla="val 5500"/>
            </a:avLst>
          </a:prstGeom>
          <a:solidFill>
            <a:srgbClr val="1B1B1B"/>
          </a:solidFill>
          <a:ln w="9525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66944" y="2889504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 i="0">
                <a:solidFill>
                  <a:srgbClr val="737373"/>
                </a:solidFill>
                <a:latin typeface="Arial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66944" y="3218688"/>
            <a:ext cx="1783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60">
                <a:solidFill>
                  <a:srgbClr val="FFFFFF"/>
                </a:solidFill>
                <a:latin typeface="Arial"/>
              </a:rPr>
              <a:t>VIGILA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66944" y="3602736"/>
            <a:ext cx="17373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080" b="0" i="0">
                <a:solidFill>
                  <a:srgbClr val="CFCFCF"/>
                </a:solidFill>
                <a:latin typeface="Arial"/>
              </a:rPr>
              <a:t>Si algo cambia sin autorización, la plataforma lo detecta, lo corrige o lo alerta.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50608" y="3611880"/>
            <a:ext cx="21945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700" b="1" i="0">
                <a:solidFill>
                  <a:srgbClr val="A6A6A6"/>
                </a:solidFill>
                <a:latin typeface="Arial"/>
              </a:rPr>
              <a:t>›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42631" y="2697480"/>
            <a:ext cx="2084831" cy="2240280"/>
          </a:xfrm>
          <a:prstGeom prst="roundRect">
            <a:avLst>
              <a:gd name="adj" fmla="val 5500"/>
            </a:avLst>
          </a:prstGeom>
          <a:solidFill>
            <a:srgbClr val="1B1B1B"/>
          </a:solidFill>
          <a:ln w="9525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525511" y="2889504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 i="0">
                <a:solidFill>
                  <a:srgbClr val="737373"/>
                </a:solidFill>
                <a:latin typeface="Arial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25511" y="3218688"/>
            <a:ext cx="1783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60">
                <a:solidFill>
                  <a:srgbClr val="FFFFFF"/>
                </a:solidFill>
                <a:latin typeface="Arial"/>
              </a:rPr>
              <a:t>PRUEBA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25511" y="3602736"/>
            <a:ext cx="17373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080" b="0" i="0">
                <a:solidFill>
                  <a:srgbClr val="CFCFCF"/>
                </a:solidFill>
                <a:latin typeface="Arial"/>
              </a:rPr>
              <a:t>Cada respaldo se restaura en un entorno aislado y se verifica antes de contar como válido.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09176" y="3611880"/>
            <a:ext cx="21945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700" b="1" i="0">
                <a:solidFill>
                  <a:srgbClr val="A6A6A6"/>
                </a:solidFill>
                <a:latin typeface="Arial"/>
              </a:rPr>
              <a:t>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601200" y="2697480"/>
            <a:ext cx="2084831" cy="2240280"/>
          </a:xfrm>
          <a:prstGeom prst="roundRect">
            <a:avLst>
              <a:gd name="adj" fmla="val 5500"/>
            </a:avLst>
          </a:prstGeom>
          <a:solidFill>
            <a:srgbClr val="1B1B1B"/>
          </a:solidFill>
          <a:ln w="9525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784080" y="2889504"/>
            <a:ext cx="1737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 i="0">
                <a:solidFill>
                  <a:srgbClr val="737373"/>
                </a:solidFill>
                <a:latin typeface="Arial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84080" y="3218688"/>
            <a:ext cx="1783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60">
                <a:solidFill>
                  <a:srgbClr val="FFFFFF"/>
                </a:solidFill>
                <a:latin typeface="Arial"/>
              </a:rPr>
              <a:t>RECUPERA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84080" y="3602736"/>
            <a:ext cx="17373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080" b="0" i="0">
                <a:solidFill>
                  <a:srgbClr val="CFCFCF"/>
                </a:solidFill>
                <a:latin typeface="Arial"/>
              </a:rPr>
              <a:t>El plan de recuperación se ensaya con regularidad. El día del desastre ya se practicó.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530352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0" i="0">
                <a:solidFill>
                  <a:srgbClr val="E4E4E4"/>
                </a:solidFill>
                <a:latin typeface="Arial"/>
              </a:rPr>
              <a:t>Una consola lo gobierna todo. En cada servidor, un asistente ligero que reporta y ejecuta — sin abrir accesos remotos a su red.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737373"/>
                </a:solidFill>
                <a:latin typeface="Arial"/>
              </a:rPr>
              <a:t>ABZU · SEGRD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737373"/>
                </a:solidFill>
                <a:latin typeface="Arial"/>
              </a:rPr>
              <a:t>03 / 20</a:t>
            </a:r>
          </a:p>
        </p:txBody>
      </p:sp>
    </p:spTree>
  </p:cSld>
  <p:transition spd="med" dur="700">
    <p:fade thruBlk="1"/>
  </p:transition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5492035"/>
            <a:ext cx="12191695" cy="1365965"/>
          </a:xfrm>
          <a:custGeom>
            <a:avLst/>
            <a:gdLst/>
            <a:ahLst/>
            <a:cxnLst/>
            <a:rect l="l" t="t" r="r" b="b"/>
            <a:pathLst>
              <a:path w="12191695" h="1365965">
                <a:moveTo>
                  <a:pt x="0" y="483190"/>
                </a:moveTo>
                <a:lnTo>
                  <a:pt x="164592" y="481391"/>
                </a:lnTo>
                <a:lnTo>
                  <a:pt x="329184" y="470307"/>
                </a:lnTo>
                <a:lnTo>
                  <a:pt x="493776" y="452959"/>
                </a:lnTo>
                <a:lnTo>
                  <a:pt x="658368" y="432727"/>
                </a:lnTo>
                <a:lnTo>
                  <a:pt x="822959" y="412863"/>
                </a:lnTo>
                <a:lnTo>
                  <a:pt x="987551" y="396038"/>
                </a:lnTo>
                <a:lnTo>
                  <a:pt x="1152143" y="383969"/>
                </a:lnTo>
                <a:lnTo>
                  <a:pt x="1316735" y="377205"/>
                </a:lnTo>
                <a:lnTo>
                  <a:pt x="1481327" y="375070"/>
                </a:lnTo>
                <a:lnTo>
                  <a:pt x="1645919" y="375800"/>
                </a:lnTo>
                <a:lnTo>
                  <a:pt x="1810511" y="376827"/>
                </a:lnTo>
                <a:lnTo>
                  <a:pt x="1975103" y="375195"/>
                </a:lnTo>
                <a:lnTo>
                  <a:pt x="2139696" y="368027"/>
                </a:lnTo>
                <a:lnTo>
                  <a:pt x="2304288" y="352995"/>
                </a:lnTo>
                <a:lnTo>
                  <a:pt x="2468880" y="328717"/>
                </a:lnTo>
                <a:lnTo>
                  <a:pt x="2633472" y="295025"/>
                </a:lnTo>
                <a:lnTo>
                  <a:pt x="2798064" y="253074"/>
                </a:lnTo>
                <a:lnTo>
                  <a:pt x="2962656" y="205258"/>
                </a:lnTo>
                <a:lnTo>
                  <a:pt x="3127248" y="154966"/>
                </a:lnTo>
                <a:lnTo>
                  <a:pt x="3291840" y="106187"/>
                </a:lnTo>
                <a:lnTo>
                  <a:pt x="3456432" y="63032"/>
                </a:lnTo>
                <a:lnTo>
                  <a:pt x="3621024" y="29226"/>
                </a:lnTo>
                <a:lnTo>
                  <a:pt x="3785616" y="7654"/>
                </a:lnTo>
                <a:lnTo>
                  <a:pt x="3950208" y="0"/>
                </a:lnTo>
                <a:lnTo>
                  <a:pt x="4114800" y="6547"/>
                </a:lnTo>
                <a:lnTo>
                  <a:pt x="4279392" y="26160"/>
                </a:lnTo>
                <a:lnTo>
                  <a:pt x="4443984" y="56441"/>
                </a:lnTo>
                <a:lnTo>
                  <a:pt x="4608576" y="94055"/>
                </a:lnTo>
                <a:lnTo>
                  <a:pt x="4773168" y="135171"/>
                </a:lnTo>
                <a:lnTo>
                  <a:pt x="4937759" y="175950"/>
                </a:lnTo>
                <a:lnTo>
                  <a:pt x="5102351" y="213040"/>
                </a:lnTo>
                <a:lnTo>
                  <a:pt x="5266943" y="243974"/>
                </a:lnTo>
                <a:lnTo>
                  <a:pt x="5431535" y="267455"/>
                </a:lnTo>
                <a:lnTo>
                  <a:pt x="5596127" y="283462"/>
                </a:lnTo>
                <a:lnTo>
                  <a:pt x="5760719" y="293178"/>
                </a:lnTo>
                <a:lnTo>
                  <a:pt x="5925311" y="298751"/>
                </a:lnTo>
                <a:lnTo>
                  <a:pt x="6089903" y="302913"/>
                </a:lnTo>
                <a:lnTo>
                  <a:pt x="6254495" y="308531"/>
                </a:lnTo>
                <a:lnTo>
                  <a:pt x="6419087" y="318124"/>
                </a:lnTo>
                <a:lnTo>
                  <a:pt x="6583679" y="333449"/>
                </a:lnTo>
                <a:lnTo>
                  <a:pt x="6748271" y="355179"/>
                </a:lnTo>
                <a:lnTo>
                  <a:pt x="6912863" y="382756"/>
                </a:lnTo>
                <a:lnTo>
                  <a:pt x="7077455" y="414400"/>
                </a:lnTo>
                <a:lnTo>
                  <a:pt x="7242047" y="447317"/>
                </a:lnTo>
                <a:lnTo>
                  <a:pt x="7406639" y="478039"/>
                </a:lnTo>
                <a:lnTo>
                  <a:pt x="7571231" y="502879"/>
                </a:lnTo>
                <a:lnTo>
                  <a:pt x="7735823" y="518427"/>
                </a:lnTo>
                <a:lnTo>
                  <a:pt x="7900415" y="522013"/>
                </a:lnTo>
                <a:lnTo>
                  <a:pt x="8065007" y="512091"/>
                </a:lnTo>
                <a:lnTo>
                  <a:pt x="8229599" y="488472"/>
                </a:lnTo>
                <a:lnTo>
                  <a:pt x="8394191" y="452392"/>
                </a:lnTo>
                <a:lnTo>
                  <a:pt x="8558783" y="406382"/>
                </a:lnTo>
                <a:lnTo>
                  <a:pt x="8723375" y="353981"/>
                </a:lnTo>
                <a:lnTo>
                  <a:pt x="8887967" y="299314"/>
                </a:lnTo>
                <a:lnTo>
                  <a:pt x="9052559" y="246598"/>
                </a:lnTo>
                <a:lnTo>
                  <a:pt x="9217151" y="199636"/>
                </a:lnTo>
                <a:lnTo>
                  <a:pt x="9381743" y="161380"/>
                </a:lnTo>
                <a:lnTo>
                  <a:pt x="9546335" y="133603"/>
                </a:lnTo>
                <a:lnTo>
                  <a:pt x="9710927" y="116737"/>
                </a:lnTo>
                <a:lnTo>
                  <a:pt x="9875519" y="109896"/>
                </a:lnTo>
                <a:lnTo>
                  <a:pt x="10040111" y="111067"/>
                </a:lnTo>
                <a:lnTo>
                  <a:pt x="10204703" y="117461"/>
                </a:lnTo>
                <a:lnTo>
                  <a:pt x="10369295" y="125953"/>
                </a:lnTo>
                <a:lnTo>
                  <a:pt x="10533887" y="133565"/>
                </a:lnTo>
                <a:lnTo>
                  <a:pt x="10698479" y="137917"/>
                </a:lnTo>
                <a:lnTo>
                  <a:pt x="10863071" y="137588"/>
                </a:lnTo>
                <a:lnTo>
                  <a:pt x="11027663" y="132324"/>
                </a:lnTo>
                <a:lnTo>
                  <a:pt x="11192255" y="123088"/>
                </a:lnTo>
                <a:lnTo>
                  <a:pt x="11356847" y="111913"/>
                </a:lnTo>
                <a:lnTo>
                  <a:pt x="11521439" y="101615"/>
                </a:lnTo>
                <a:lnTo>
                  <a:pt x="11686031" y="95366"/>
                </a:lnTo>
                <a:lnTo>
                  <a:pt x="11850623" y="96226"/>
                </a:lnTo>
                <a:lnTo>
                  <a:pt x="12015215" y="106666"/>
                </a:lnTo>
                <a:lnTo>
                  <a:pt x="12179807" y="128171"/>
                </a:lnTo>
                <a:lnTo>
                  <a:pt x="12191695" y="1365965"/>
                </a:lnTo>
                <a:lnTo>
                  <a:pt x="0" y="1365965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5854038"/>
            <a:ext cx="12191695" cy="1003962"/>
          </a:xfrm>
          <a:custGeom>
            <a:avLst/>
            <a:gdLst/>
            <a:ahLst/>
            <a:cxnLst/>
            <a:rect l="l" t="t" r="r" b="b"/>
            <a:pathLst>
              <a:path w="12191695" h="1003962">
                <a:moveTo>
                  <a:pt x="0" y="301393"/>
                </a:moveTo>
                <a:lnTo>
                  <a:pt x="164592" y="251200"/>
                </a:lnTo>
                <a:lnTo>
                  <a:pt x="329184" y="213703"/>
                </a:lnTo>
                <a:lnTo>
                  <a:pt x="493776" y="189902"/>
                </a:lnTo>
                <a:lnTo>
                  <a:pt x="658368" y="178300"/>
                </a:lnTo>
                <a:lnTo>
                  <a:pt x="822959" y="175366"/>
                </a:lnTo>
                <a:lnTo>
                  <a:pt x="987551" y="176354"/>
                </a:lnTo>
                <a:lnTo>
                  <a:pt x="1152143" y="176333"/>
                </a:lnTo>
                <a:lnTo>
                  <a:pt x="1316735" y="171243"/>
                </a:lnTo>
                <a:lnTo>
                  <a:pt x="1481327" y="158759"/>
                </a:lnTo>
                <a:lnTo>
                  <a:pt x="1645919" y="138819"/>
                </a:lnTo>
                <a:lnTo>
                  <a:pt x="1810511" y="113710"/>
                </a:lnTo>
                <a:lnTo>
                  <a:pt x="1975103" y="87691"/>
                </a:lnTo>
                <a:lnTo>
                  <a:pt x="2139696" y="66224"/>
                </a:lnTo>
                <a:lnTo>
                  <a:pt x="2304288" y="54952"/>
                </a:lnTo>
                <a:lnTo>
                  <a:pt x="2468880" y="58617"/>
                </a:lnTo>
                <a:lnTo>
                  <a:pt x="2633472" y="80105"/>
                </a:lnTo>
                <a:lnTo>
                  <a:pt x="2798064" y="119811"/>
                </a:lnTo>
                <a:lnTo>
                  <a:pt x="2962656" y="175429"/>
                </a:lnTo>
                <a:lnTo>
                  <a:pt x="3127248" y="242220"/>
                </a:lnTo>
                <a:lnTo>
                  <a:pt x="3291840" y="313711"/>
                </a:lnTo>
                <a:lnTo>
                  <a:pt x="3456432" y="382700"/>
                </a:lnTo>
                <a:lnTo>
                  <a:pt x="3621024" y="442389"/>
                </a:lnTo>
                <a:lnTo>
                  <a:pt x="3785616" y="487447"/>
                </a:lnTo>
                <a:lnTo>
                  <a:pt x="3950208" y="514809"/>
                </a:lnTo>
                <a:lnTo>
                  <a:pt x="4114800" y="524081"/>
                </a:lnTo>
                <a:lnTo>
                  <a:pt x="4279392" y="517461"/>
                </a:lnTo>
                <a:lnTo>
                  <a:pt x="4443984" y="499222"/>
                </a:lnTo>
                <a:lnTo>
                  <a:pt x="4608576" y="474831"/>
                </a:lnTo>
                <a:lnTo>
                  <a:pt x="4773168" y="449884"/>
                </a:lnTo>
                <a:lnTo>
                  <a:pt x="4937759" y="429049"/>
                </a:lnTo>
                <a:lnTo>
                  <a:pt x="5102351" y="415205"/>
                </a:lnTo>
                <a:lnTo>
                  <a:pt x="5266943" y="408947"/>
                </a:lnTo>
                <a:lnTo>
                  <a:pt x="5431535" y="408537"/>
                </a:lnTo>
                <a:lnTo>
                  <a:pt x="5596127" y="410313"/>
                </a:lnTo>
                <a:lnTo>
                  <a:pt x="5760719" y="409472"/>
                </a:lnTo>
                <a:lnTo>
                  <a:pt x="5925311" y="401090"/>
                </a:lnTo>
                <a:lnTo>
                  <a:pt x="6089903" y="381183"/>
                </a:lnTo>
                <a:lnTo>
                  <a:pt x="6254495" y="347603"/>
                </a:lnTo>
                <a:lnTo>
                  <a:pt x="6419087" y="300614"/>
                </a:lnTo>
                <a:lnTo>
                  <a:pt x="6583679" y="243027"/>
                </a:lnTo>
                <a:lnTo>
                  <a:pt x="6748271" y="179864"/>
                </a:lnTo>
                <a:lnTo>
                  <a:pt x="6912863" y="117614"/>
                </a:lnTo>
                <a:lnTo>
                  <a:pt x="7077455" y="63201"/>
                </a:lnTo>
                <a:lnTo>
                  <a:pt x="7242047" y="22858"/>
                </a:lnTo>
                <a:lnTo>
                  <a:pt x="7406639" y="1103"/>
                </a:lnTo>
                <a:lnTo>
                  <a:pt x="7571231" y="0"/>
                </a:lnTo>
                <a:lnTo>
                  <a:pt x="7735823" y="18843"/>
                </a:lnTo>
                <a:lnTo>
                  <a:pt x="7900415" y="54314"/>
                </a:lnTo>
                <a:lnTo>
                  <a:pt x="8065007" y="101081"/>
                </a:lnTo>
                <a:lnTo>
                  <a:pt x="8229599" y="152745"/>
                </a:lnTo>
                <a:lnTo>
                  <a:pt x="8394191" y="202936"/>
                </a:lnTo>
                <a:lnTo>
                  <a:pt x="8558783" y="246388"/>
                </a:lnTo>
                <a:lnTo>
                  <a:pt x="8723375" y="279776"/>
                </a:lnTo>
                <a:lnTo>
                  <a:pt x="8887967" y="302182"/>
                </a:lnTo>
                <a:lnTo>
                  <a:pt x="9052559" y="315102"/>
                </a:lnTo>
                <a:lnTo>
                  <a:pt x="9217151" y="321997"/>
                </a:lnTo>
                <a:lnTo>
                  <a:pt x="9381743" y="327479"/>
                </a:lnTo>
                <a:lnTo>
                  <a:pt x="9546335" y="336283"/>
                </a:lnTo>
                <a:lnTo>
                  <a:pt x="9710927" y="352226"/>
                </a:lnTo>
                <a:lnTo>
                  <a:pt x="9875519" y="377335"/>
                </a:lnTo>
                <a:lnTo>
                  <a:pt x="10040111" y="411327"/>
                </a:lnTo>
                <a:lnTo>
                  <a:pt x="10204703" y="451520"/>
                </a:lnTo>
                <a:lnTo>
                  <a:pt x="10369295" y="493223"/>
                </a:lnTo>
                <a:lnTo>
                  <a:pt x="10533887" y="530501"/>
                </a:lnTo>
                <a:lnTo>
                  <a:pt x="10698479" y="557215"/>
                </a:lnTo>
                <a:lnTo>
                  <a:pt x="10863071" y="568121"/>
                </a:lnTo>
                <a:lnTo>
                  <a:pt x="11027663" y="559841"/>
                </a:lnTo>
                <a:lnTo>
                  <a:pt x="11192255" y="531522"/>
                </a:lnTo>
                <a:lnTo>
                  <a:pt x="11356847" y="485069"/>
                </a:lnTo>
                <a:lnTo>
                  <a:pt x="11521439" y="424896"/>
                </a:lnTo>
                <a:lnTo>
                  <a:pt x="11686031" y="357247"/>
                </a:lnTo>
                <a:lnTo>
                  <a:pt x="11850623" y="289202"/>
                </a:lnTo>
                <a:lnTo>
                  <a:pt x="12015215" y="227548"/>
                </a:lnTo>
                <a:lnTo>
                  <a:pt x="12179807" y="177710"/>
                </a:lnTo>
                <a:lnTo>
                  <a:pt x="12191695" y="1003962"/>
                </a:lnTo>
                <a:lnTo>
                  <a:pt x="0" y="1003962"/>
                </a:ln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737373"/>
                </a:solidFill>
                <a:latin typeface="Arial"/>
              </a:rPr>
              <a:t>03  ·  LOS DOS MUNDOS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0A0A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6928" y="1115568"/>
            <a:ext cx="1106424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600"/>
              </a:spcAft>
            </a:pPr>
            <a:r>
              <a:rPr sz="3200" b="1" i="0">
                <a:solidFill>
                  <a:srgbClr val="0A0A0B"/>
                </a:solidFill>
                <a:latin typeface="Arial"/>
              </a:rPr>
              <a:t>Precisión de cirujano cuando la quiere. Servidor completo cuando lo necesita.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51760"/>
            <a:ext cx="5394960" cy="3017520"/>
          </a:xfrm>
          <a:prstGeom prst="roundRect">
            <a:avLst>
              <a:gd name="adj" fmla="val 5500"/>
            </a:avLst>
          </a:prstGeom>
          <a:solidFill>
            <a:srgbClr val="0A0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907792"/>
            <a:ext cx="4754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 i="0" spc="120">
                <a:solidFill>
                  <a:srgbClr val="A6A6A6"/>
                </a:solidFill>
                <a:latin typeface="Arial"/>
              </a:rPr>
              <a:t>LO QUE EL MERCADO LE OBLIGA A ESCOGER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364992"/>
            <a:ext cx="4800600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500" b="1" i="0">
                <a:solidFill>
                  <a:srgbClr val="FFFFFF"/>
                </a:solidFill>
                <a:latin typeface="Arial"/>
              </a:rPr>
              <a:t>Imagen completa: segura, pero lenta y todo-o-nada</a:t>
            </a:r>
          </a:p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500" b="1" i="0">
                <a:solidFill>
                  <a:srgbClr val="FFFFFF"/>
                </a:solidFill>
                <a:latin typeface="Arial"/>
              </a:rPr>
              <a:t>O herramientas granulares que no cubren todo su parque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Arial"/>
              </a:rPr>
              <a:t>Usted elige una vez — y vive con esa limitación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27064" y="2651760"/>
            <a:ext cx="5394960" cy="3017520"/>
          </a:xfrm>
          <a:prstGeom prst="roundRect">
            <a:avLst>
              <a:gd name="adj" fmla="val 5500"/>
            </a:avLst>
          </a:prstGeom>
          <a:solidFill>
            <a:srgbClr val="F4F4F4"/>
          </a:solidFill>
          <a:ln w="20320">
            <a:solidFill>
              <a:srgbClr val="0A0A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28816" y="2907792"/>
            <a:ext cx="4754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 i="0" spc="120">
                <a:solidFill>
                  <a:srgbClr val="737373"/>
                </a:solidFill>
                <a:latin typeface="Arial"/>
              </a:rPr>
              <a:t>CON ABZU, USTED DECIDE POR SERVICIO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8816" y="3364992"/>
            <a:ext cx="4800600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500" b="1" i="0">
                <a:solidFill>
                  <a:srgbClr val="0A0A0B"/>
                </a:solidFill>
                <a:latin typeface="Arial"/>
              </a:rPr>
              <a:t>Granular: una aplicación, un archivo o una tabla, en minutos</a:t>
            </a:r>
          </a:p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500" b="1" i="0">
                <a:solidFill>
                  <a:srgbClr val="0A0A0B"/>
                </a:solidFill>
                <a:latin typeface="Arial"/>
              </a:rPr>
              <a:t>Completo: el servidor o la máquina virtual enteros, para reconstruir desde cero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500" b="1" i="0">
                <a:solidFill>
                  <a:srgbClr val="0A0A0B"/>
                </a:solidFill>
                <a:latin typeface="Arial"/>
              </a:rPr>
              <a:t>Ambos mundos conviven en la misma consola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A6A6A6"/>
                </a:solidFill>
                <a:latin typeface="Arial"/>
              </a:rPr>
              <a:t>ABZU · SEGRD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A6A6A6"/>
                </a:solidFill>
                <a:latin typeface="Arial"/>
              </a:rPr>
              <a:t>04 / 20</a:t>
            </a:r>
          </a:p>
        </p:txBody>
      </p:sp>
    </p:spTree>
  </p:cSld>
  <p:transition spd="med" dur="700">
    <p:fade thruBlk="1"/>
  </p:transition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4727729"/>
            <a:ext cx="12191695" cy="2130271"/>
          </a:xfrm>
          <a:custGeom>
            <a:avLst/>
            <a:gdLst/>
            <a:ahLst/>
            <a:cxnLst/>
            <a:rect l="l" t="t" r="r" b="b"/>
            <a:pathLst>
              <a:path w="12191695" h="2130271">
                <a:moveTo>
                  <a:pt x="0" y="549227"/>
                </a:moveTo>
                <a:lnTo>
                  <a:pt x="164592" y="576974"/>
                </a:lnTo>
                <a:lnTo>
                  <a:pt x="329184" y="587252"/>
                </a:lnTo>
                <a:lnTo>
                  <a:pt x="493776" y="583280"/>
                </a:lnTo>
                <a:lnTo>
                  <a:pt x="658368" y="569913"/>
                </a:lnTo>
                <a:lnTo>
                  <a:pt x="822959" y="552727"/>
                </a:lnTo>
                <a:lnTo>
                  <a:pt x="987551" y="537029"/>
                </a:lnTo>
                <a:lnTo>
                  <a:pt x="1152143" y="526922"/>
                </a:lnTo>
                <a:lnTo>
                  <a:pt x="1316735" y="524597"/>
                </a:lnTo>
                <a:lnTo>
                  <a:pt x="1481327" y="529960"/>
                </a:lnTo>
                <a:lnTo>
                  <a:pt x="1645919" y="540665"/>
                </a:lnTo>
                <a:lnTo>
                  <a:pt x="1810511" y="552532"/>
                </a:lnTo>
                <a:lnTo>
                  <a:pt x="1975103" y="560292"/>
                </a:lnTo>
                <a:lnTo>
                  <a:pt x="2139696" y="558537"/>
                </a:lnTo>
                <a:lnTo>
                  <a:pt x="2304288" y="542714"/>
                </a:lnTo>
                <a:lnTo>
                  <a:pt x="2468880" y="509990"/>
                </a:lnTo>
                <a:lnTo>
                  <a:pt x="2633472" y="459870"/>
                </a:lnTo>
                <a:lnTo>
                  <a:pt x="2798064" y="394431"/>
                </a:lnTo>
                <a:lnTo>
                  <a:pt x="2962656" y="318156"/>
                </a:lnTo>
                <a:lnTo>
                  <a:pt x="3127248" y="237374"/>
                </a:lnTo>
                <a:lnTo>
                  <a:pt x="3291840" y="159399"/>
                </a:lnTo>
                <a:lnTo>
                  <a:pt x="3456432" y="91505"/>
                </a:lnTo>
                <a:lnTo>
                  <a:pt x="3621024" y="39891"/>
                </a:lnTo>
                <a:lnTo>
                  <a:pt x="3785616" y="8813"/>
                </a:lnTo>
                <a:lnTo>
                  <a:pt x="3950208" y="0"/>
                </a:lnTo>
                <a:lnTo>
                  <a:pt x="4114800" y="12470"/>
                </a:lnTo>
                <a:lnTo>
                  <a:pt x="4279392" y="42754"/>
                </a:lnTo>
                <a:lnTo>
                  <a:pt x="4443984" y="85500"/>
                </a:lnTo>
                <a:lnTo>
                  <a:pt x="4608576" y="134353"/>
                </a:lnTo>
                <a:lnTo>
                  <a:pt x="4773168" y="182968"/>
                </a:lnTo>
                <a:lnTo>
                  <a:pt x="4937759" y="226003"/>
                </a:lnTo>
                <a:lnTo>
                  <a:pt x="5102351" y="259908"/>
                </a:lnTo>
                <a:lnTo>
                  <a:pt x="5266943" y="283411"/>
                </a:lnTo>
                <a:lnTo>
                  <a:pt x="5431535" y="297607"/>
                </a:lnTo>
                <a:lnTo>
                  <a:pt x="5596127" y="305642"/>
                </a:lnTo>
                <a:lnTo>
                  <a:pt x="5760719" y="312056"/>
                </a:lnTo>
                <a:lnTo>
                  <a:pt x="5925311" y="321884"/>
                </a:lnTo>
                <a:lnTo>
                  <a:pt x="6089903" y="339667"/>
                </a:lnTo>
                <a:lnTo>
                  <a:pt x="6254495" y="368552"/>
                </a:lnTo>
                <a:lnTo>
                  <a:pt x="6419087" y="409608"/>
                </a:lnTo>
                <a:lnTo>
                  <a:pt x="6583679" y="461499"/>
                </a:lnTo>
                <a:lnTo>
                  <a:pt x="6748271" y="520552"/>
                </a:lnTo>
                <a:lnTo>
                  <a:pt x="6912863" y="581220"/>
                </a:lnTo>
                <a:lnTo>
                  <a:pt x="7077455" y="636873"/>
                </a:lnTo>
                <a:lnTo>
                  <a:pt x="7242047" y="680787"/>
                </a:lnTo>
                <a:lnTo>
                  <a:pt x="7406639" y="707169"/>
                </a:lnTo>
                <a:lnTo>
                  <a:pt x="7571231" y="712058"/>
                </a:lnTo>
                <a:lnTo>
                  <a:pt x="7735823" y="693967"/>
                </a:lnTo>
                <a:lnTo>
                  <a:pt x="7900415" y="654136"/>
                </a:lnTo>
                <a:lnTo>
                  <a:pt x="8065007" y="596380"/>
                </a:lnTo>
                <a:lnTo>
                  <a:pt x="8229599" y="526545"/>
                </a:lnTo>
                <a:lnTo>
                  <a:pt x="8394191" y="451653"/>
                </a:lnTo>
                <a:lnTo>
                  <a:pt x="8558783" y="378884"/>
                </a:lnTo>
                <a:lnTo>
                  <a:pt x="8723375" y="314546"/>
                </a:lnTo>
                <a:lnTo>
                  <a:pt x="8887967" y="263204"/>
                </a:lnTo>
                <a:lnTo>
                  <a:pt x="9052559" y="227102"/>
                </a:lnTo>
                <a:lnTo>
                  <a:pt x="9217151" y="205966"/>
                </a:lnTo>
                <a:lnTo>
                  <a:pt x="9381743" y="197216"/>
                </a:lnTo>
                <a:lnTo>
                  <a:pt x="9546335" y="196554"/>
                </a:lnTo>
                <a:lnTo>
                  <a:pt x="9710927" y="198817"/>
                </a:lnTo>
                <a:lnTo>
                  <a:pt x="9875519" y="198962"/>
                </a:lnTo>
                <a:lnTo>
                  <a:pt x="10040111" y="193013"/>
                </a:lnTo>
                <a:lnTo>
                  <a:pt x="10204703" y="178814"/>
                </a:lnTo>
                <a:lnTo>
                  <a:pt x="10369295" y="156467"/>
                </a:lnTo>
                <a:lnTo>
                  <a:pt x="10533887" y="128377"/>
                </a:lnTo>
                <a:lnTo>
                  <a:pt x="10698479" y="98892"/>
                </a:lnTo>
                <a:lnTo>
                  <a:pt x="10863071" y="73607"/>
                </a:lnTo>
                <a:lnTo>
                  <a:pt x="11027663" y="58431"/>
                </a:lnTo>
                <a:lnTo>
                  <a:pt x="11192255" y="58577"/>
                </a:lnTo>
                <a:lnTo>
                  <a:pt x="11356847" y="77644"/>
                </a:lnTo>
                <a:lnTo>
                  <a:pt x="11521439" y="116930"/>
                </a:lnTo>
                <a:lnTo>
                  <a:pt x="11686031" y="175100"/>
                </a:lnTo>
                <a:lnTo>
                  <a:pt x="11850623" y="248265"/>
                </a:lnTo>
                <a:lnTo>
                  <a:pt x="12015215" y="330458"/>
                </a:lnTo>
                <a:lnTo>
                  <a:pt x="12179807" y="414442"/>
                </a:lnTo>
                <a:lnTo>
                  <a:pt x="12191695" y="2130271"/>
                </a:lnTo>
                <a:lnTo>
                  <a:pt x="0" y="2130271"/>
                </a:lnTo>
                <a:close/>
              </a:path>
            </a:pathLst>
          </a:custGeom>
          <a:solidFill>
            <a:srgbClr val="1414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5146680"/>
            <a:ext cx="12191695" cy="1711320"/>
          </a:xfrm>
          <a:custGeom>
            <a:avLst/>
            <a:gdLst/>
            <a:ahLst/>
            <a:cxnLst/>
            <a:rect l="l" t="t" r="r" b="b"/>
            <a:pathLst>
              <a:path w="12191695" h="1711320">
                <a:moveTo>
                  <a:pt x="0" y="598628"/>
                </a:moveTo>
                <a:lnTo>
                  <a:pt x="164592" y="535031"/>
                </a:lnTo>
                <a:lnTo>
                  <a:pt x="329184" y="475904"/>
                </a:lnTo>
                <a:lnTo>
                  <a:pt x="493776" y="425183"/>
                </a:lnTo>
                <a:lnTo>
                  <a:pt x="658368" y="385267"/>
                </a:lnTo>
                <a:lnTo>
                  <a:pt x="822959" y="356792"/>
                </a:lnTo>
                <a:lnTo>
                  <a:pt x="987551" y="338651"/>
                </a:lnTo>
                <a:lnTo>
                  <a:pt x="1152143" y="328245"/>
                </a:lnTo>
                <a:lnTo>
                  <a:pt x="1316735" y="321929"/>
                </a:lnTo>
                <a:lnTo>
                  <a:pt x="1481327" y="315603"/>
                </a:lnTo>
                <a:lnTo>
                  <a:pt x="1645919" y="305348"/>
                </a:lnTo>
                <a:lnTo>
                  <a:pt x="1810511" y="288047"/>
                </a:lnTo>
                <a:lnTo>
                  <a:pt x="1975103" y="261886"/>
                </a:lnTo>
                <a:lnTo>
                  <a:pt x="2139696" y="226684"/>
                </a:lnTo>
                <a:lnTo>
                  <a:pt x="2304288" y="183991"/>
                </a:lnTo>
                <a:lnTo>
                  <a:pt x="2468880" y="136958"/>
                </a:lnTo>
                <a:lnTo>
                  <a:pt x="2633472" y="89976"/>
                </a:lnTo>
                <a:lnTo>
                  <a:pt x="2798064" y="48146"/>
                </a:lnTo>
                <a:lnTo>
                  <a:pt x="2962656" y="16632"/>
                </a:lnTo>
                <a:lnTo>
                  <a:pt x="3127248" y="0"/>
                </a:lnTo>
                <a:lnTo>
                  <a:pt x="3291840" y="1609"/>
                </a:lnTo>
                <a:lnTo>
                  <a:pt x="3456432" y="23147"/>
                </a:lnTo>
                <a:lnTo>
                  <a:pt x="3621024" y="64372"/>
                </a:lnTo>
                <a:lnTo>
                  <a:pt x="3785616" y="123084"/>
                </a:lnTo>
                <a:lnTo>
                  <a:pt x="3950208" y="195345"/>
                </a:lnTo>
                <a:lnTo>
                  <a:pt x="4114800" y="275903"/>
                </a:lnTo>
                <a:lnTo>
                  <a:pt x="4279392" y="358794"/>
                </a:lnTo>
                <a:lnTo>
                  <a:pt x="4443984" y="438012"/>
                </a:lnTo>
                <a:lnTo>
                  <a:pt x="4608576" y="508185"/>
                </a:lnTo>
                <a:lnTo>
                  <a:pt x="4773168" y="565173"/>
                </a:lnTo>
                <a:lnTo>
                  <a:pt x="4937759" y="606488"/>
                </a:lnTo>
                <a:lnTo>
                  <a:pt x="5102351" y="631514"/>
                </a:lnTo>
                <a:lnTo>
                  <a:pt x="5266943" y="641482"/>
                </a:lnTo>
                <a:lnTo>
                  <a:pt x="5431535" y="639208"/>
                </a:lnTo>
                <a:lnTo>
                  <a:pt x="5596127" y="628635"/>
                </a:lnTo>
                <a:lnTo>
                  <a:pt x="5760719" y="614244"/>
                </a:lnTo>
                <a:lnTo>
                  <a:pt x="5925311" y="600392"/>
                </a:lnTo>
                <a:lnTo>
                  <a:pt x="6089903" y="590700"/>
                </a:lnTo>
                <a:lnTo>
                  <a:pt x="6254495" y="587532"/>
                </a:lnTo>
                <a:lnTo>
                  <a:pt x="6419087" y="591669"/>
                </a:lnTo>
                <a:lnTo>
                  <a:pt x="6583679" y="602195"/>
                </a:lnTo>
                <a:lnTo>
                  <a:pt x="6748271" y="616628"/>
                </a:lnTo>
                <a:lnTo>
                  <a:pt x="6912863" y="631265"/>
                </a:lnTo>
                <a:lnTo>
                  <a:pt x="7077455" y="641707"/>
                </a:lnTo>
                <a:lnTo>
                  <a:pt x="7242047" y="643484"/>
                </a:lnTo>
                <a:lnTo>
                  <a:pt x="7406639" y="632712"/>
                </a:lnTo>
                <a:lnTo>
                  <a:pt x="7571231" y="606675"/>
                </a:lnTo>
                <a:lnTo>
                  <a:pt x="7735823" y="564268"/>
                </a:lnTo>
                <a:lnTo>
                  <a:pt x="7900415" y="506250"/>
                </a:lnTo>
                <a:lnTo>
                  <a:pt x="8065007" y="435237"/>
                </a:lnTo>
                <a:lnTo>
                  <a:pt x="8229599" y="355484"/>
                </a:lnTo>
                <a:lnTo>
                  <a:pt x="8394191" y="272430"/>
                </a:lnTo>
                <a:lnTo>
                  <a:pt x="8558783" y="192105"/>
                </a:lnTo>
                <a:lnTo>
                  <a:pt x="8723375" y="120449"/>
                </a:lnTo>
                <a:lnTo>
                  <a:pt x="8887967" y="62637"/>
                </a:lnTo>
                <a:lnTo>
                  <a:pt x="9052559" y="22497"/>
                </a:lnTo>
                <a:lnTo>
                  <a:pt x="9217151" y="2095"/>
                </a:lnTo>
                <a:lnTo>
                  <a:pt x="9381743" y="1533"/>
                </a:lnTo>
                <a:lnTo>
                  <a:pt x="9546335" y="18993"/>
                </a:lnTo>
                <a:lnTo>
                  <a:pt x="9710927" y="51017"/>
                </a:lnTo>
                <a:lnTo>
                  <a:pt x="9875519" y="92983"/>
                </a:lnTo>
                <a:lnTo>
                  <a:pt x="10040111" y="139716"/>
                </a:lnTo>
                <a:lnTo>
                  <a:pt x="10204703" y="186158"/>
                </a:lnTo>
                <a:lnTo>
                  <a:pt x="10369295" y="228002"/>
                </a:lnTo>
                <a:lnTo>
                  <a:pt x="10533887" y="262216"/>
                </a:lnTo>
                <a:lnTo>
                  <a:pt x="10698479" y="287386"/>
                </a:lnTo>
                <a:lnTo>
                  <a:pt x="10863071" y="303827"/>
                </a:lnTo>
                <a:lnTo>
                  <a:pt x="11027663" y="313472"/>
                </a:lnTo>
                <a:lnTo>
                  <a:pt x="11192255" y="319520"/>
                </a:lnTo>
                <a:lnTo>
                  <a:pt x="11356847" y="325930"/>
                </a:lnTo>
                <a:lnTo>
                  <a:pt x="11521439" y="336791"/>
                </a:lnTo>
                <a:lnTo>
                  <a:pt x="11686031" y="355688"/>
                </a:lnTo>
                <a:lnTo>
                  <a:pt x="11850623" y="385122"/>
                </a:lnTo>
                <a:lnTo>
                  <a:pt x="12015215" y="426072"/>
                </a:lnTo>
                <a:lnTo>
                  <a:pt x="12179807" y="477762"/>
                </a:lnTo>
                <a:lnTo>
                  <a:pt x="12191695" y="1711320"/>
                </a:lnTo>
                <a:lnTo>
                  <a:pt x="0" y="171132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5647089"/>
            <a:ext cx="12191695" cy="1210911"/>
          </a:xfrm>
          <a:custGeom>
            <a:avLst/>
            <a:gdLst/>
            <a:ahLst/>
            <a:cxnLst/>
            <a:rect l="l" t="t" r="r" b="b"/>
            <a:pathLst>
              <a:path w="12191695" h="1210911">
                <a:moveTo>
                  <a:pt x="0" y="43566"/>
                </a:moveTo>
                <a:lnTo>
                  <a:pt x="164592" y="52135"/>
                </a:lnTo>
                <a:lnTo>
                  <a:pt x="329184" y="76911"/>
                </a:lnTo>
                <a:lnTo>
                  <a:pt x="493776" y="110389"/>
                </a:lnTo>
                <a:lnTo>
                  <a:pt x="658368" y="144793"/>
                </a:lnTo>
                <a:lnTo>
                  <a:pt x="822959" y="173634"/>
                </a:lnTo>
                <a:lnTo>
                  <a:pt x="987551" y="192968"/>
                </a:lnTo>
                <a:lnTo>
                  <a:pt x="1152143" y="202106"/>
                </a:lnTo>
                <a:lnTo>
                  <a:pt x="1316735" y="203646"/>
                </a:lnTo>
                <a:lnTo>
                  <a:pt x="1481327" y="202824"/>
                </a:lnTo>
                <a:lnTo>
                  <a:pt x="1645919" y="206310"/>
                </a:lnTo>
                <a:lnTo>
                  <a:pt x="1810511" y="220691"/>
                </a:lnTo>
                <a:lnTo>
                  <a:pt x="1975103" y="250952"/>
                </a:lnTo>
                <a:lnTo>
                  <a:pt x="2139696" y="299242"/>
                </a:lnTo>
                <a:lnTo>
                  <a:pt x="2304288" y="364192"/>
                </a:lnTo>
                <a:lnTo>
                  <a:pt x="2468880" y="440914"/>
                </a:lnTo>
                <a:lnTo>
                  <a:pt x="2633472" y="521697"/>
                </a:lnTo>
                <a:lnTo>
                  <a:pt x="2798064" y="597265"/>
                </a:lnTo>
                <a:lnTo>
                  <a:pt x="2962656" y="658371"/>
                </a:lnTo>
                <a:lnTo>
                  <a:pt x="3127248" y="697417"/>
                </a:lnTo>
                <a:lnTo>
                  <a:pt x="3291840" y="709788"/>
                </a:lnTo>
                <a:lnTo>
                  <a:pt x="3456432" y="694656"/>
                </a:lnTo>
                <a:lnTo>
                  <a:pt x="3621024" y="655083"/>
                </a:lnTo>
                <a:lnTo>
                  <a:pt x="3785616" y="597426"/>
                </a:lnTo>
                <a:lnTo>
                  <a:pt x="3950208" y="530139"/>
                </a:lnTo>
                <a:lnTo>
                  <a:pt x="4114800" y="462225"/>
                </a:lnTo>
                <a:lnTo>
                  <a:pt x="4279392" y="401613"/>
                </a:lnTo>
                <a:lnTo>
                  <a:pt x="4443984" y="353795"/>
                </a:lnTo>
                <a:lnTo>
                  <a:pt x="4608576" y="320963"/>
                </a:lnTo>
                <a:lnTo>
                  <a:pt x="4773168" y="301818"/>
                </a:lnTo>
                <a:lnTo>
                  <a:pt x="4937759" y="292081"/>
                </a:lnTo>
                <a:lnTo>
                  <a:pt x="5102351" y="285588"/>
                </a:lnTo>
                <a:lnTo>
                  <a:pt x="5266943" y="275763"/>
                </a:lnTo>
                <a:lnTo>
                  <a:pt x="5431535" y="257151"/>
                </a:lnTo>
                <a:lnTo>
                  <a:pt x="5596127" y="226734"/>
                </a:lnTo>
                <a:lnTo>
                  <a:pt x="5760719" y="184729"/>
                </a:lnTo>
                <a:lnTo>
                  <a:pt x="5925311" y="134742"/>
                </a:lnTo>
                <a:lnTo>
                  <a:pt x="6089903" y="83218"/>
                </a:lnTo>
                <a:lnTo>
                  <a:pt x="6254495" y="38288"/>
                </a:lnTo>
                <a:lnTo>
                  <a:pt x="6419087" y="8258"/>
                </a:lnTo>
                <a:lnTo>
                  <a:pt x="6583679" y="0"/>
                </a:lnTo>
                <a:lnTo>
                  <a:pt x="6748271" y="17583"/>
                </a:lnTo>
                <a:lnTo>
                  <a:pt x="6912863" y="61397"/>
                </a:lnTo>
                <a:lnTo>
                  <a:pt x="7077455" y="127954"/>
                </a:lnTo>
                <a:lnTo>
                  <a:pt x="7242047" y="210396"/>
                </a:lnTo>
                <a:lnTo>
                  <a:pt x="7406639" y="299630"/>
                </a:lnTo>
                <a:lnTo>
                  <a:pt x="7571231" y="385866"/>
                </a:lnTo>
                <a:lnTo>
                  <a:pt x="7735823" y="460273"/>
                </a:lnTo>
                <a:lnTo>
                  <a:pt x="7900415" y="516436"/>
                </a:lnTo>
                <a:lnTo>
                  <a:pt x="8065007" y="551330"/>
                </a:lnTo>
                <a:lnTo>
                  <a:pt x="8229599" y="565657"/>
                </a:lnTo>
                <a:lnTo>
                  <a:pt x="8394191" y="563450"/>
                </a:lnTo>
                <a:lnTo>
                  <a:pt x="8558783" y="551070"/>
                </a:lnTo>
                <a:lnTo>
                  <a:pt x="8723375" y="535766"/>
                </a:lnTo>
                <a:lnTo>
                  <a:pt x="8887967" y="524103"/>
                </a:lnTo>
                <a:lnTo>
                  <a:pt x="9052559" y="520566"/>
                </a:lnTo>
                <a:lnTo>
                  <a:pt x="9217151" y="526615"/>
                </a:lnTo>
                <a:lnTo>
                  <a:pt x="9381743" y="540372"/>
                </a:lnTo>
                <a:lnTo>
                  <a:pt x="9546335" y="557010"/>
                </a:lnTo>
                <a:lnTo>
                  <a:pt x="9710927" y="569767"/>
                </a:lnTo>
                <a:lnTo>
                  <a:pt x="9875519" y="571377"/>
                </a:lnTo>
                <a:lnTo>
                  <a:pt x="10040111" y="555644"/>
                </a:lnTo>
                <a:lnTo>
                  <a:pt x="10204703" y="518845"/>
                </a:lnTo>
                <a:lnTo>
                  <a:pt x="10369295" y="460678"/>
                </a:lnTo>
                <a:lnTo>
                  <a:pt x="10533887" y="384568"/>
                </a:lnTo>
                <a:lnTo>
                  <a:pt x="10698479" y="297266"/>
                </a:lnTo>
                <a:lnTo>
                  <a:pt x="10863071" y="207799"/>
                </a:lnTo>
                <a:lnTo>
                  <a:pt x="11027663" y="125978"/>
                </a:lnTo>
                <a:lnTo>
                  <a:pt x="11192255" y="60740"/>
                </a:lnTo>
                <a:lnTo>
                  <a:pt x="11356847" y="18640"/>
                </a:lnTo>
                <a:lnTo>
                  <a:pt x="11521439" y="2779"/>
                </a:lnTo>
                <a:lnTo>
                  <a:pt x="11686031" y="12370"/>
                </a:lnTo>
                <a:lnTo>
                  <a:pt x="11850623" y="43017"/>
                </a:lnTo>
                <a:lnTo>
                  <a:pt x="12015215" y="87659"/>
                </a:lnTo>
                <a:lnTo>
                  <a:pt x="12179807" y="137976"/>
                </a:lnTo>
                <a:lnTo>
                  <a:pt x="12191695" y="1210911"/>
                </a:lnTo>
                <a:lnTo>
                  <a:pt x="0" y="1210911"/>
                </a:lnTo>
                <a:close/>
              </a:path>
            </a:pathLst>
          </a:cu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A6A6A6"/>
                </a:solidFill>
                <a:latin typeface="Arial"/>
              </a:rPr>
              <a:t>04  ·  EVIDENCIA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66928" y="1115568"/>
            <a:ext cx="1106424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600"/>
              </a:spcAft>
            </a:pPr>
            <a:r>
              <a:rPr sz="3700" b="1" i="0">
                <a:solidFill>
                  <a:srgbClr val="FFFFFF"/>
                </a:solidFill>
                <a:latin typeface="Arial"/>
              </a:rPr>
              <a:t>No lo prometemos. Lo medimos.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560320"/>
            <a:ext cx="53949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4000" b="1" i="0">
                <a:solidFill>
                  <a:srgbClr val="FFFFFF"/>
                </a:solidFill>
                <a:latin typeface="Arial"/>
              </a:rPr>
              <a:t>7.195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310127"/>
            <a:ext cx="5074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250" b="0" i="0">
                <a:solidFill>
                  <a:srgbClr val="A6A6A6"/>
                </a:solidFill>
                <a:latin typeface="Arial"/>
              </a:rPr>
              <a:t>filas de una base de datos real, restauradas en un entorno aislado y comprobadas una a una contra el origen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560320"/>
            <a:ext cx="53949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4000" b="1" i="0">
                <a:solidFill>
                  <a:srgbClr val="FFFFFF"/>
                </a:solidFill>
                <a:latin typeface="Arial"/>
              </a:rPr>
              <a:t>4,6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3310127"/>
            <a:ext cx="5074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250" b="0" i="0">
                <a:solidFill>
                  <a:srgbClr val="A6A6A6"/>
                </a:solidFill>
                <a:latin typeface="Arial"/>
              </a:rPr>
              <a:t>para devolver una base de datos al instante exacto anterior a un error humano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4133087"/>
            <a:ext cx="53949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4000" b="1" i="0">
                <a:solidFill>
                  <a:srgbClr val="FFFFFF"/>
                </a:solidFill>
                <a:latin typeface="Arial"/>
              </a:rPr>
              <a:t>2.100/2.100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4882896"/>
            <a:ext cx="5074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250" b="0" i="0">
                <a:solidFill>
                  <a:srgbClr val="A6A6A6"/>
                </a:solidFill>
                <a:latin typeface="Arial"/>
              </a:rPr>
              <a:t>filas de SQL Server idénticas después de la restauración: ni una sola diferencia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7920" y="4133087"/>
            <a:ext cx="53949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4000" b="1" i="0">
                <a:solidFill>
                  <a:srgbClr val="FFFFFF"/>
                </a:solidFill>
                <a:latin typeface="Arial"/>
              </a:rPr>
              <a:t>193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0" y="4882896"/>
            <a:ext cx="50749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250" b="0" i="0">
                <a:solidFill>
                  <a:srgbClr val="A6A6A6"/>
                </a:solidFill>
                <a:latin typeface="Arial"/>
              </a:rPr>
              <a:t>verificaciones de calidad de la plataforma, ejecutadas y superadas — cero fallos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587044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50" b="0" i="1">
                <a:solidFill>
                  <a:srgbClr val="737373"/>
                </a:solidFill>
                <a:latin typeface="Arial"/>
              </a:rPr>
              <a:t>Evidencia completa en el informe de validación ABZU-VAL-2026-002, firmado digitalmente.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737373"/>
                </a:solidFill>
                <a:latin typeface="Arial"/>
              </a:rPr>
              <a:t>ABZU · SEGRD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737373"/>
                </a:solidFill>
                <a:latin typeface="Arial"/>
              </a:rPr>
              <a:t>05 / 20</a:t>
            </a:r>
          </a:p>
        </p:txBody>
      </p:sp>
    </p:spTree>
  </p:cSld>
  <p:transition spd="med" dur="700">
    <p:fade thruBlk="1"/>
  </p:transition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5492035"/>
            <a:ext cx="12191695" cy="1365965"/>
          </a:xfrm>
          <a:custGeom>
            <a:avLst/>
            <a:gdLst/>
            <a:ahLst/>
            <a:cxnLst/>
            <a:rect l="l" t="t" r="r" b="b"/>
            <a:pathLst>
              <a:path w="12191695" h="1365965">
                <a:moveTo>
                  <a:pt x="0" y="483190"/>
                </a:moveTo>
                <a:lnTo>
                  <a:pt x="164592" y="481391"/>
                </a:lnTo>
                <a:lnTo>
                  <a:pt x="329184" y="470307"/>
                </a:lnTo>
                <a:lnTo>
                  <a:pt x="493776" y="452959"/>
                </a:lnTo>
                <a:lnTo>
                  <a:pt x="658368" y="432727"/>
                </a:lnTo>
                <a:lnTo>
                  <a:pt x="822959" y="412863"/>
                </a:lnTo>
                <a:lnTo>
                  <a:pt x="987551" y="396038"/>
                </a:lnTo>
                <a:lnTo>
                  <a:pt x="1152143" y="383969"/>
                </a:lnTo>
                <a:lnTo>
                  <a:pt x="1316735" y="377205"/>
                </a:lnTo>
                <a:lnTo>
                  <a:pt x="1481327" y="375070"/>
                </a:lnTo>
                <a:lnTo>
                  <a:pt x="1645919" y="375800"/>
                </a:lnTo>
                <a:lnTo>
                  <a:pt x="1810511" y="376827"/>
                </a:lnTo>
                <a:lnTo>
                  <a:pt x="1975103" y="375195"/>
                </a:lnTo>
                <a:lnTo>
                  <a:pt x="2139696" y="368027"/>
                </a:lnTo>
                <a:lnTo>
                  <a:pt x="2304288" y="352995"/>
                </a:lnTo>
                <a:lnTo>
                  <a:pt x="2468880" y="328717"/>
                </a:lnTo>
                <a:lnTo>
                  <a:pt x="2633472" y="295025"/>
                </a:lnTo>
                <a:lnTo>
                  <a:pt x="2798064" y="253074"/>
                </a:lnTo>
                <a:lnTo>
                  <a:pt x="2962656" y="205258"/>
                </a:lnTo>
                <a:lnTo>
                  <a:pt x="3127248" y="154966"/>
                </a:lnTo>
                <a:lnTo>
                  <a:pt x="3291840" y="106187"/>
                </a:lnTo>
                <a:lnTo>
                  <a:pt x="3456432" y="63032"/>
                </a:lnTo>
                <a:lnTo>
                  <a:pt x="3621024" y="29226"/>
                </a:lnTo>
                <a:lnTo>
                  <a:pt x="3785616" y="7654"/>
                </a:lnTo>
                <a:lnTo>
                  <a:pt x="3950208" y="0"/>
                </a:lnTo>
                <a:lnTo>
                  <a:pt x="4114800" y="6547"/>
                </a:lnTo>
                <a:lnTo>
                  <a:pt x="4279392" y="26160"/>
                </a:lnTo>
                <a:lnTo>
                  <a:pt x="4443984" y="56441"/>
                </a:lnTo>
                <a:lnTo>
                  <a:pt x="4608576" y="94055"/>
                </a:lnTo>
                <a:lnTo>
                  <a:pt x="4773168" y="135171"/>
                </a:lnTo>
                <a:lnTo>
                  <a:pt x="4937759" y="175950"/>
                </a:lnTo>
                <a:lnTo>
                  <a:pt x="5102351" y="213040"/>
                </a:lnTo>
                <a:lnTo>
                  <a:pt x="5266943" y="243974"/>
                </a:lnTo>
                <a:lnTo>
                  <a:pt x="5431535" y="267455"/>
                </a:lnTo>
                <a:lnTo>
                  <a:pt x="5596127" y="283462"/>
                </a:lnTo>
                <a:lnTo>
                  <a:pt x="5760719" y="293178"/>
                </a:lnTo>
                <a:lnTo>
                  <a:pt x="5925311" y="298751"/>
                </a:lnTo>
                <a:lnTo>
                  <a:pt x="6089903" y="302913"/>
                </a:lnTo>
                <a:lnTo>
                  <a:pt x="6254495" y="308531"/>
                </a:lnTo>
                <a:lnTo>
                  <a:pt x="6419087" y="318124"/>
                </a:lnTo>
                <a:lnTo>
                  <a:pt x="6583679" y="333449"/>
                </a:lnTo>
                <a:lnTo>
                  <a:pt x="6748271" y="355179"/>
                </a:lnTo>
                <a:lnTo>
                  <a:pt x="6912863" y="382756"/>
                </a:lnTo>
                <a:lnTo>
                  <a:pt x="7077455" y="414400"/>
                </a:lnTo>
                <a:lnTo>
                  <a:pt x="7242047" y="447317"/>
                </a:lnTo>
                <a:lnTo>
                  <a:pt x="7406639" y="478039"/>
                </a:lnTo>
                <a:lnTo>
                  <a:pt x="7571231" y="502879"/>
                </a:lnTo>
                <a:lnTo>
                  <a:pt x="7735823" y="518427"/>
                </a:lnTo>
                <a:lnTo>
                  <a:pt x="7900415" y="522013"/>
                </a:lnTo>
                <a:lnTo>
                  <a:pt x="8065007" y="512091"/>
                </a:lnTo>
                <a:lnTo>
                  <a:pt x="8229599" y="488472"/>
                </a:lnTo>
                <a:lnTo>
                  <a:pt x="8394191" y="452392"/>
                </a:lnTo>
                <a:lnTo>
                  <a:pt x="8558783" y="406382"/>
                </a:lnTo>
                <a:lnTo>
                  <a:pt x="8723375" y="353981"/>
                </a:lnTo>
                <a:lnTo>
                  <a:pt x="8887967" y="299314"/>
                </a:lnTo>
                <a:lnTo>
                  <a:pt x="9052559" y="246598"/>
                </a:lnTo>
                <a:lnTo>
                  <a:pt x="9217151" y="199636"/>
                </a:lnTo>
                <a:lnTo>
                  <a:pt x="9381743" y="161380"/>
                </a:lnTo>
                <a:lnTo>
                  <a:pt x="9546335" y="133603"/>
                </a:lnTo>
                <a:lnTo>
                  <a:pt x="9710927" y="116737"/>
                </a:lnTo>
                <a:lnTo>
                  <a:pt x="9875519" y="109896"/>
                </a:lnTo>
                <a:lnTo>
                  <a:pt x="10040111" y="111067"/>
                </a:lnTo>
                <a:lnTo>
                  <a:pt x="10204703" y="117461"/>
                </a:lnTo>
                <a:lnTo>
                  <a:pt x="10369295" y="125953"/>
                </a:lnTo>
                <a:lnTo>
                  <a:pt x="10533887" y="133565"/>
                </a:lnTo>
                <a:lnTo>
                  <a:pt x="10698479" y="137917"/>
                </a:lnTo>
                <a:lnTo>
                  <a:pt x="10863071" y="137588"/>
                </a:lnTo>
                <a:lnTo>
                  <a:pt x="11027663" y="132324"/>
                </a:lnTo>
                <a:lnTo>
                  <a:pt x="11192255" y="123088"/>
                </a:lnTo>
                <a:lnTo>
                  <a:pt x="11356847" y="111913"/>
                </a:lnTo>
                <a:lnTo>
                  <a:pt x="11521439" y="101615"/>
                </a:lnTo>
                <a:lnTo>
                  <a:pt x="11686031" y="95366"/>
                </a:lnTo>
                <a:lnTo>
                  <a:pt x="11850623" y="96226"/>
                </a:lnTo>
                <a:lnTo>
                  <a:pt x="12015215" y="106666"/>
                </a:lnTo>
                <a:lnTo>
                  <a:pt x="12179807" y="128171"/>
                </a:lnTo>
                <a:lnTo>
                  <a:pt x="12191695" y="1365965"/>
                </a:lnTo>
                <a:lnTo>
                  <a:pt x="0" y="1365965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5854038"/>
            <a:ext cx="12191695" cy="1003962"/>
          </a:xfrm>
          <a:custGeom>
            <a:avLst/>
            <a:gdLst/>
            <a:ahLst/>
            <a:cxnLst/>
            <a:rect l="l" t="t" r="r" b="b"/>
            <a:pathLst>
              <a:path w="12191695" h="1003962">
                <a:moveTo>
                  <a:pt x="0" y="301393"/>
                </a:moveTo>
                <a:lnTo>
                  <a:pt x="164592" y="251200"/>
                </a:lnTo>
                <a:lnTo>
                  <a:pt x="329184" y="213703"/>
                </a:lnTo>
                <a:lnTo>
                  <a:pt x="493776" y="189902"/>
                </a:lnTo>
                <a:lnTo>
                  <a:pt x="658368" y="178300"/>
                </a:lnTo>
                <a:lnTo>
                  <a:pt x="822959" y="175366"/>
                </a:lnTo>
                <a:lnTo>
                  <a:pt x="987551" y="176354"/>
                </a:lnTo>
                <a:lnTo>
                  <a:pt x="1152143" y="176333"/>
                </a:lnTo>
                <a:lnTo>
                  <a:pt x="1316735" y="171243"/>
                </a:lnTo>
                <a:lnTo>
                  <a:pt x="1481327" y="158759"/>
                </a:lnTo>
                <a:lnTo>
                  <a:pt x="1645919" y="138819"/>
                </a:lnTo>
                <a:lnTo>
                  <a:pt x="1810511" y="113710"/>
                </a:lnTo>
                <a:lnTo>
                  <a:pt x="1975103" y="87691"/>
                </a:lnTo>
                <a:lnTo>
                  <a:pt x="2139696" y="66224"/>
                </a:lnTo>
                <a:lnTo>
                  <a:pt x="2304288" y="54952"/>
                </a:lnTo>
                <a:lnTo>
                  <a:pt x="2468880" y="58617"/>
                </a:lnTo>
                <a:lnTo>
                  <a:pt x="2633472" y="80105"/>
                </a:lnTo>
                <a:lnTo>
                  <a:pt x="2798064" y="119811"/>
                </a:lnTo>
                <a:lnTo>
                  <a:pt x="2962656" y="175429"/>
                </a:lnTo>
                <a:lnTo>
                  <a:pt x="3127248" y="242220"/>
                </a:lnTo>
                <a:lnTo>
                  <a:pt x="3291840" y="313711"/>
                </a:lnTo>
                <a:lnTo>
                  <a:pt x="3456432" y="382700"/>
                </a:lnTo>
                <a:lnTo>
                  <a:pt x="3621024" y="442389"/>
                </a:lnTo>
                <a:lnTo>
                  <a:pt x="3785616" y="487447"/>
                </a:lnTo>
                <a:lnTo>
                  <a:pt x="3950208" y="514809"/>
                </a:lnTo>
                <a:lnTo>
                  <a:pt x="4114800" y="524081"/>
                </a:lnTo>
                <a:lnTo>
                  <a:pt x="4279392" y="517461"/>
                </a:lnTo>
                <a:lnTo>
                  <a:pt x="4443984" y="499222"/>
                </a:lnTo>
                <a:lnTo>
                  <a:pt x="4608576" y="474831"/>
                </a:lnTo>
                <a:lnTo>
                  <a:pt x="4773168" y="449884"/>
                </a:lnTo>
                <a:lnTo>
                  <a:pt x="4937759" y="429049"/>
                </a:lnTo>
                <a:lnTo>
                  <a:pt x="5102351" y="415205"/>
                </a:lnTo>
                <a:lnTo>
                  <a:pt x="5266943" y="408947"/>
                </a:lnTo>
                <a:lnTo>
                  <a:pt x="5431535" y="408537"/>
                </a:lnTo>
                <a:lnTo>
                  <a:pt x="5596127" y="410313"/>
                </a:lnTo>
                <a:lnTo>
                  <a:pt x="5760719" y="409472"/>
                </a:lnTo>
                <a:lnTo>
                  <a:pt x="5925311" y="401090"/>
                </a:lnTo>
                <a:lnTo>
                  <a:pt x="6089903" y="381183"/>
                </a:lnTo>
                <a:lnTo>
                  <a:pt x="6254495" y="347603"/>
                </a:lnTo>
                <a:lnTo>
                  <a:pt x="6419087" y="300614"/>
                </a:lnTo>
                <a:lnTo>
                  <a:pt x="6583679" y="243027"/>
                </a:lnTo>
                <a:lnTo>
                  <a:pt x="6748271" y="179864"/>
                </a:lnTo>
                <a:lnTo>
                  <a:pt x="6912863" y="117614"/>
                </a:lnTo>
                <a:lnTo>
                  <a:pt x="7077455" y="63201"/>
                </a:lnTo>
                <a:lnTo>
                  <a:pt x="7242047" y="22858"/>
                </a:lnTo>
                <a:lnTo>
                  <a:pt x="7406639" y="1103"/>
                </a:lnTo>
                <a:lnTo>
                  <a:pt x="7571231" y="0"/>
                </a:lnTo>
                <a:lnTo>
                  <a:pt x="7735823" y="18843"/>
                </a:lnTo>
                <a:lnTo>
                  <a:pt x="7900415" y="54314"/>
                </a:lnTo>
                <a:lnTo>
                  <a:pt x="8065007" y="101081"/>
                </a:lnTo>
                <a:lnTo>
                  <a:pt x="8229599" y="152745"/>
                </a:lnTo>
                <a:lnTo>
                  <a:pt x="8394191" y="202936"/>
                </a:lnTo>
                <a:lnTo>
                  <a:pt x="8558783" y="246388"/>
                </a:lnTo>
                <a:lnTo>
                  <a:pt x="8723375" y="279776"/>
                </a:lnTo>
                <a:lnTo>
                  <a:pt x="8887967" y="302182"/>
                </a:lnTo>
                <a:lnTo>
                  <a:pt x="9052559" y="315102"/>
                </a:lnTo>
                <a:lnTo>
                  <a:pt x="9217151" y="321997"/>
                </a:lnTo>
                <a:lnTo>
                  <a:pt x="9381743" y="327479"/>
                </a:lnTo>
                <a:lnTo>
                  <a:pt x="9546335" y="336283"/>
                </a:lnTo>
                <a:lnTo>
                  <a:pt x="9710927" y="352226"/>
                </a:lnTo>
                <a:lnTo>
                  <a:pt x="9875519" y="377335"/>
                </a:lnTo>
                <a:lnTo>
                  <a:pt x="10040111" y="411327"/>
                </a:lnTo>
                <a:lnTo>
                  <a:pt x="10204703" y="451520"/>
                </a:lnTo>
                <a:lnTo>
                  <a:pt x="10369295" y="493223"/>
                </a:lnTo>
                <a:lnTo>
                  <a:pt x="10533887" y="530501"/>
                </a:lnTo>
                <a:lnTo>
                  <a:pt x="10698479" y="557215"/>
                </a:lnTo>
                <a:lnTo>
                  <a:pt x="10863071" y="568121"/>
                </a:lnTo>
                <a:lnTo>
                  <a:pt x="11027663" y="559841"/>
                </a:lnTo>
                <a:lnTo>
                  <a:pt x="11192255" y="531522"/>
                </a:lnTo>
                <a:lnTo>
                  <a:pt x="11356847" y="485069"/>
                </a:lnTo>
                <a:lnTo>
                  <a:pt x="11521439" y="424896"/>
                </a:lnTo>
                <a:lnTo>
                  <a:pt x="11686031" y="357247"/>
                </a:lnTo>
                <a:lnTo>
                  <a:pt x="11850623" y="289202"/>
                </a:lnTo>
                <a:lnTo>
                  <a:pt x="12015215" y="227548"/>
                </a:lnTo>
                <a:lnTo>
                  <a:pt x="12179807" y="177710"/>
                </a:lnTo>
                <a:lnTo>
                  <a:pt x="12191695" y="1003962"/>
                </a:lnTo>
                <a:lnTo>
                  <a:pt x="0" y="1003962"/>
                </a:ln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737373"/>
                </a:solidFill>
                <a:latin typeface="Arial"/>
              </a:rPr>
              <a:t>05  ·  ANTI-RANSOMWARE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0A0A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6928" y="1115568"/>
            <a:ext cx="1106424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600"/>
              </a:spcAft>
            </a:pPr>
            <a:r>
              <a:rPr sz="3700" b="1" i="0">
                <a:solidFill>
                  <a:srgbClr val="0A0A0B"/>
                </a:solidFill>
                <a:latin typeface="Arial"/>
              </a:rPr>
              <a:t>Que el ransomware encuentre una bóveda, no una puerta.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542032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 i="0">
                <a:solidFill>
                  <a:srgbClr val="CFCFCF"/>
                </a:solidFill>
                <a:latin typeface="Arial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" y="2569463"/>
            <a:ext cx="4846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 i="0" spc="60">
                <a:solidFill>
                  <a:srgbClr val="0A0A0B"/>
                </a:solidFill>
                <a:latin typeface="Arial"/>
              </a:rPr>
              <a:t>IMPOSIBLE DE BORRAR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" y="2953512"/>
            <a:ext cx="4828032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50" b="0" i="0">
                <a:solidFill>
                  <a:srgbClr val="3F3F3F"/>
                </a:solidFill>
                <a:latin typeface="Arial"/>
              </a:rPr>
              <a:t>Los respaldos sellados no los puede eliminar ni el propio sistema antes de su fecha. El ransomware tampoco.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542032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 i="0">
                <a:solidFill>
                  <a:srgbClr val="CFCFCF"/>
                </a:solidFill>
                <a:latin typeface="Arial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84848" y="2569463"/>
            <a:ext cx="4846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 i="0" spc="60">
                <a:solidFill>
                  <a:srgbClr val="0A0A0B"/>
                </a:solidFill>
                <a:latin typeface="Arial"/>
              </a:rPr>
              <a:t>HISTORIA SELLADA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84848" y="2953512"/>
            <a:ext cx="4828032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50" b="0" i="0">
                <a:solidFill>
                  <a:srgbClr val="3F3F3F"/>
                </a:solidFill>
                <a:latin typeface="Arial"/>
              </a:rPr>
              <a:t>Las copias históricas quedan cerradas bajo sello: aunque caiga un servidor, su pasado recuperable sobrevive.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4078224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 i="0">
                <a:solidFill>
                  <a:srgbClr val="CFCFCF"/>
                </a:solidFill>
                <a:latin typeface="Arial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" y="4105656"/>
            <a:ext cx="4846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 i="0" spc="60">
                <a:solidFill>
                  <a:srgbClr val="0A0A0B"/>
                </a:solidFill>
                <a:latin typeface="Arial"/>
              </a:rPr>
              <a:t>ACCESO MÍNIMO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3856" y="4489704"/>
            <a:ext cx="4828032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50" b="0" i="0">
                <a:solidFill>
                  <a:srgbClr val="3F3F3F"/>
                </a:solidFill>
                <a:latin typeface="Arial"/>
              </a:rPr>
              <a:t>Cada servidor protegido solo puede añadir respaldos nuevos. Modificar o borrar la historia no está en su poder.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0" y="4078224"/>
            <a:ext cx="548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 i="0">
                <a:solidFill>
                  <a:srgbClr val="CFCFCF"/>
                </a:solidFill>
                <a:latin typeface="Arial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84848" y="4105656"/>
            <a:ext cx="48463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 i="0" spc="60">
                <a:solidFill>
                  <a:srgbClr val="0A0A0B"/>
                </a:solidFill>
                <a:latin typeface="Arial"/>
              </a:rPr>
              <a:t>PROBADO, NO SUPUESTO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84848" y="4489704"/>
            <a:ext cx="4828032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50" b="0" i="0">
                <a:solidFill>
                  <a:srgbClr val="3F3F3F"/>
                </a:solidFill>
                <a:latin typeface="Arial"/>
              </a:rPr>
              <a:t>Cada respaldo se restaura en un entorno aislado y se revisa contra virus antes de darse por válido. Si está infectado, se marca — y nunca se usa a ciegas.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576072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 i="0">
                <a:solidFill>
                  <a:srgbClr val="0A0A0B"/>
                </a:solidFill>
                <a:latin typeface="Arial"/>
              </a:rPr>
              <a:t>El cifrado protege el contenido. La inmutabilidad garantiza la vuelta.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A6A6A6"/>
                </a:solidFill>
                <a:latin typeface="Arial"/>
              </a:rPr>
              <a:t>ABZU · SEGRD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A6A6A6"/>
                </a:solidFill>
                <a:latin typeface="Arial"/>
              </a:rPr>
              <a:t>06 / 20</a:t>
            </a:r>
          </a:p>
        </p:txBody>
      </p:sp>
    </p:spTree>
  </p:cSld>
  <p:transition spd="med" dur="700">
    <p:fade thruBlk="1"/>
  </p:transition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4727729"/>
            <a:ext cx="12191695" cy="2130271"/>
          </a:xfrm>
          <a:custGeom>
            <a:avLst/>
            <a:gdLst/>
            <a:ahLst/>
            <a:cxnLst/>
            <a:rect l="l" t="t" r="r" b="b"/>
            <a:pathLst>
              <a:path w="12191695" h="2130271">
                <a:moveTo>
                  <a:pt x="0" y="549227"/>
                </a:moveTo>
                <a:lnTo>
                  <a:pt x="164592" y="576974"/>
                </a:lnTo>
                <a:lnTo>
                  <a:pt x="329184" y="587252"/>
                </a:lnTo>
                <a:lnTo>
                  <a:pt x="493776" y="583280"/>
                </a:lnTo>
                <a:lnTo>
                  <a:pt x="658368" y="569913"/>
                </a:lnTo>
                <a:lnTo>
                  <a:pt x="822959" y="552727"/>
                </a:lnTo>
                <a:lnTo>
                  <a:pt x="987551" y="537029"/>
                </a:lnTo>
                <a:lnTo>
                  <a:pt x="1152143" y="526922"/>
                </a:lnTo>
                <a:lnTo>
                  <a:pt x="1316735" y="524597"/>
                </a:lnTo>
                <a:lnTo>
                  <a:pt x="1481327" y="529960"/>
                </a:lnTo>
                <a:lnTo>
                  <a:pt x="1645919" y="540665"/>
                </a:lnTo>
                <a:lnTo>
                  <a:pt x="1810511" y="552532"/>
                </a:lnTo>
                <a:lnTo>
                  <a:pt x="1975103" y="560292"/>
                </a:lnTo>
                <a:lnTo>
                  <a:pt x="2139696" y="558537"/>
                </a:lnTo>
                <a:lnTo>
                  <a:pt x="2304288" y="542714"/>
                </a:lnTo>
                <a:lnTo>
                  <a:pt x="2468880" y="509990"/>
                </a:lnTo>
                <a:lnTo>
                  <a:pt x="2633472" y="459870"/>
                </a:lnTo>
                <a:lnTo>
                  <a:pt x="2798064" y="394431"/>
                </a:lnTo>
                <a:lnTo>
                  <a:pt x="2962656" y="318156"/>
                </a:lnTo>
                <a:lnTo>
                  <a:pt x="3127248" y="237374"/>
                </a:lnTo>
                <a:lnTo>
                  <a:pt x="3291840" y="159399"/>
                </a:lnTo>
                <a:lnTo>
                  <a:pt x="3456432" y="91505"/>
                </a:lnTo>
                <a:lnTo>
                  <a:pt x="3621024" y="39891"/>
                </a:lnTo>
                <a:lnTo>
                  <a:pt x="3785616" y="8813"/>
                </a:lnTo>
                <a:lnTo>
                  <a:pt x="3950208" y="0"/>
                </a:lnTo>
                <a:lnTo>
                  <a:pt x="4114800" y="12470"/>
                </a:lnTo>
                <a:lnTo>
                  <a:pt x="4279392" y="42754"/>
                </a:lnTo>
                <a:lnTo>
                  <a:pt x="4443984" y="85500"/>
                </a:lnTo>
                <a:lnTo>
                  <a:pt x="4608576" y="134353"/>
                </a:lnTo>
                <a:lnTo>
                  <a:pt x="4773168" y="182968"/>
                </a:lnTo>
                <a:lnTo>
                  <a:pt x="4937759" y="226003"/>
                </a:lnTo>
                <a:lnTo>
                  <a:pt x="5102351" y="259908"/>
                </a:lnTo>
                <a:lnTo>
                  <a:pt x="5266943" y="283411"/>
                </a:lnTo>
                <a:lnTo>
                  <a:pt x="5431535" y="297607"/>
                </a:lnTo>
                <a:lnTo>
                  <a:pt x="5596127" y="305642"/>
                </a:lnTo>
                <a:lnTo>
                  <a:pt x="5760719" y="312056"/>
                </a:lnTo>
                <a:lnTo>
                  <a:pt x="5925311" y="321884"/>
                </a:lnTo>
                <a:lnTo>
                  <a:pt x="6089903" y="339667"/>
                </a:lnTo>
                <a:lnTo>
                  <a:pt x="6254495" y="368552"/>
                </a:lnTo>
                <a:lnTo>
                  <a:pt x="6419087" y="409608"/>
                </a:lnTo>
                <a:lnTo>
                  <a:pt x="6583679" y="461499"/>
                </a:lnTo>
                <a:lnTo>
                  <a:pt x="6748271" y="520552"/>
                </a:lnTo>
                <a:lnTo>
                  <a:pt x="6912863" y="581220"/>
                </a:lnTo>
                <a:lnTo>
                  <a:pt x="7077455" y="636873"/>
                </a:lnTo>
                <a:lnTo>
                  <a:pt x="7242047" y="680787"/>
                </a:lnTo>
                <a:lnTo>
                  <a:pt x="7406639" y="707169"/>
                </a:lnTo>
                <a:lnTo>
                  <a:pt x="7571231" y="712058"/>
                </a:lnTo>
                <a:lnTo>
                  <a:pt x="7735823" y="693967"/>
                </a:lnTo>
                <a:lnTo>
                  <a:pt x="7900415" y="654136"/>
                </a:lnTo>
                <a:lnTo>
                  <a:pt x="8065007" y="596380"/>
                </a:lnTo>
                <a:lnTo>
                  <a:pt x="8229599" y="526545"/>
                </a:lnTo>
                <a:lnTo>
                  <a:pt x="8394191" y="451653"/>
                </a:lnTo>
                <a:lnTo>
                  <a:pt x="8558783" y="378884"/>
                </a:lnTo>
                <a:lnTo>
                  <a:pt x="8723375" y="314546"/>
                </a:lnTo>
                <a:lnTo>
                  <a:pt x="8887967" y="263204"/>
                </a:lnTo>
                <a:lnTo>
                  <a:pt x="9052559" y="227102"/>
                </a:lnTo>
                <a:lnTo>
                  <a:pt x="9217151" y="205966"/>
                </a:lnTo>
                <a:lnTo>
                  <a:pt x="9381743" y="197216"/>
                </a:lnTo>
                <a:lnTo>
                  <a:pt x="9546335" y="196554"/>
                </a:lnTo>
                <a:lnTo>
                  <a:pt x="9710927" y="198817"/>
                </a:lnTo>
                <a:lnTo>
                  <a:pt x="9875519" y="198962"/>
                </a:lnTo>
                <a:lnTo>
                  <a:pt x="10040111" y="193013"/>
                </a:lnTo>
                <a:lnTo>
                  <a:pt x="10204703" y="178814"/>
                </a:lnTo>
                <a:lnTo>
                  <a:pt x="10369295" y="156467"/>
                </a:lnTo>
                <a:lnTo>
                  <a:pt x="10533887" y="128377"/>
                </a:lnTo>
                <a:lnTo>
                  <a:pt x="10698479" y="98892"/>
                </a:lnTo>
                <a:lnTo>
                  <a:pt x="10863071" y="73607"/>
                </a:lnTo>
                <a:lnTo>
                  <a:pt x="11027663" y="58431"/>
                </a:lnTo>
                <a:lnTo>
                  <a:pt x="11192255" y="58577"/>
                </a:lnTo>
                <a:lnTo>
                  <a:pt x="11356847" y="77644"/>
                </a:lnTo>
                <a:lnTo>
                  <a:pt x="11521439" y="116930"/>
                </a:lnTo>
                <a:lnTo>
                  <a:pt x="11686031" y="175100"/>
                </a:lnTo>
                <a:lnTo>
                  <a:pt x="11850623" y="248265"/>
                </a:lnTo>
                <a:lnTo>
                  <a:pt x="12015215" y="330458"/>
                </a:lnTo>
                <a:lnTo>
                  <a:pt x="12179807" y="414442"/>
                </a:lnTo>
                <a:lnTo>
                  <a:pt x="12191695" y="2130271"/>
                </a:lnTo>
                <a:lnTo>
                  <a:pt x="0" y="2130271"/>
                </a:lnTo>
                <a:close/>
              </a:path>
            </a:pathLst>
          </a:custGeom>
          <a:solidFill>
            <a:srgbClr val="1414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5146680"/>
            <a:ext cx="12191695" cy="1711320"/>
          </a:xfrm>
          <a:custGeom>
            <a:avLst/>
            <a:gdLst/>
            <a:ahLst/>
            <a:cxnLst/>
            <a:rect l="l" t="t" r="r" b="b"/>
            <a:pathLst>
              <a:path w="12191695" h="1711320">
                <a:moveTo>
                  <a:pt x="0" y="598628"/>
                </a:moveTo>
                <a:lnTo>
                  <a:pt x="164592" y="535031"/>
                </a:lnTo>
                <a:lnTo>
                  <a:pt x="329184" y="475904"/>
                </a:lnTo>
                <a:lnTo>
                  <a:pt x="493776" y="425183"/>
                </a:lnTo>
                <a:lnTo>
                  <a:pt x="658368" y="385267"/>
                </a:lnTo>
                <a:lnTo>
                  <a:pt x="822959" y="356792"/>
                </a:lnTo>
                <a:lnTo>
                  <a:pt x="987551" y="338651"/>
                </a:lnTo>
                <a:lnTo>
                  <a:pt x="1152143" y="328245"/>
                </a:lnTo>
                <a:lnTo>
                  <a:pt x="1316735" y="321929"/>
                </a:lnTo>
                <a:lnTo>
                  <a:pt x="1481327" y="315603"/>
                </a:lnTo>
                <a:lnTo>
                  <a:pt x="1645919" y="305348"/>
                </a:lnTo>
                <a:lnTo>
                  <a:pt x="1810511" y="288047"/>
                </a:lnTo>
                <a:lnTo>
                  <a:pt x="1975103" y="261886"/>
                </a:lnTo>
                <a:lnTo>
                  <a:pt x="2139696" y="226684"/>
                </a:lnTo>
                <a:lnTo>
                  <a:pt x="2304288" y="183991"/>
                </a:lnTo>
                <a:lnTo>
                  <a:pt x="2468880" y="136958"/>
                </a:lnTo>
                <a:lnTo>
                  <a:pt x="2633472" y="89976"/>
                </a:lnTo>
                <a:lnTo>
                  <a:pt x="2798064" y="48146"/>
                </a:lnTo>
                <a:lnTo>
                  <a:pt x="2962656" y="16632"/>
                </a:lnTo>
                <a:lnTo>
                  <a:pt x="3127248" y="0"/>
                </a:lnTo>
                <a:lnTo>
                  <a:pt x="3291840" y="1609"/>
                </a:lnTo>
                <a:lnTo>
                  <a:pt x="3456432" y="23147"/>
                </a:lnTo>
                <a:lnTo>
                  <a:pt x="3621024" y="64372"/>
                </a:lnTo>
                <a:lnTo>
                  <a:pt x="3785616" y="123084"/>
                </a:lnTo>
                <a:lnTo>
                  <a:pt x="3950208" y="195345"/>
                </a:lnTo>
                <a:lnTo>
                  <a:pt x="4114800" y="275903"/>
                </a:lnTo>
                <a:lnTo>
                  <a:pt x="4279392" y="358794"/>
                </a:lnTo>
                <a:lnTo>
                  <a:pt x="4443984" y="438012"/>
                </a:lnTo>
                <a:lnTo>
                  <a:pt x="4608576" y="508185"/>
                </a:lnTo>
                <a:lnTo>
                  <a:pt x="4773168" y="565173"/>
                </a:lnTo>
                <a:lnTo>
                  <a:pt x="4937759" y="606488"/>
                </a:lnTo>
                <a:lnTo>
                  <a:pt x="5102351" y="631514"/>
                </a:lnTo>
                <a:lnTo>
                  <a:pt x="5266943" y="641482"/>
                </a:lnTo>
                <a:lnTo>
                  <a:pt x="5431535" y="639208"/>
                </a:lnTo>
                <a:lnTo>
                  <a:pt x="5596127" y="628635"/>
                </a:lnTo>
                <a:lnTo>
                  <a:pt x="5760719" y="614244"/>
                </a:lnTo>
                <a:lnTo>
                  <a:pt x="5925311" y="600392"/>
                </a:lnTo>
                <a:lnTo>
                  <a:pt x="6089903" y="590700"/>
                </a:lnTo>
                <a:lnTo>
                  <a:pt x="6254495" y="587532"/>
                </a:lnTo>
                <a:lnTo>
                  <a:pt x="6419087" y="591669"/>
                </a:lnTo>
                <a:lnTo>
                  <a:pt x="6583679" y="602195"/>
                </a:lnTo>
                <a:lnTo>
                  <a:pt x="6748271" y="616628"/>
                </a:lnTo>
                <a:lnTo>
                  <a:pt x="6912863" y="631265"/>
                </a:lnTo>
                <a:lnTo>
                  <a:pt x="7077455" y="641707"/>
                </a:lnTo>
                <a:lnTo>
                  <a:pt x="7242047" y="643484"/>
                </a:lnTo>
                <a:lnTo>
                  <a:pt x="7406639" y="632712"/>
                </a:lnTo>
                <a:lnTo>
                  <a:pt x="7571231" y="606675"/>
                </a:lnTo>
                <a:lnTo>
                  <a:pt x="7735823" y="564268"/>
                </a:lnTo>
                <a:lnTo>
                  <a:pt x="7900415" y="506250"/>
                </a:lnTo>
                <a:lnTo>
                  <a:pt x="8065007" y="435237"/>
                </a:lnTo>
                <a:lnTo>
                  <a:pt x="8229599" y="355484"/>
                </a:lnTo>
                <a:lnTo>
                  <a:pt x="8394191" y="272430"/>
                </a:lnTo>
                <a:lnTo>
                  <a:pt x="8558783" y="192105"/>
                </a:lnTo>
                <a:lnTo>
                  <a:pt x="8723375" y="120449"/>
                </a:lnTo>
                <a:lnTo>
                  <a:pt x="8887967" y="62637"/>
                </a:lnTo>
                <a:lnTo>
                  <a:pt x="9052559" y="22497"/>
                </a:lnTo>
                <a:lnTo>
                  <a:pt x="9217151" y="2095"/>
                </a:lnTo>
                <a:lnTo>
                  <a:pt x="9381743" y="1533"/>
                </a:lnTo>
                <a:lnTo>
                  <a:pt x="9546335" y="18993"/>
                </a:lnTo>
                <a:lnTo>
                  <a:pt x="9710927" y="51017"/>
                </a:lnTo>
                <a:lnTo>
                  <a:pt x="9875519" y="92983"/>
                </a:lnTo>
                <a:lnTo>
                  <a:pt x="10040111" y="139716"/>
                </a:lnTo>
                <a:lnTo>
                  <a:pt x="10204703" y="186158"/>
                </a:lnTo>
                <a:lnTo>
                  <a:pt x="10369295" y="228002"/>
                </a:lnTo>
                <a:lnTo>
                  <a:pt x="10533887" y="262216"/>
                </a:lnTo>
                <a:lnTo>
                  <a:pt x="10698479" y="287386"/>
                </a:lnTo>
                <a:lnTo>
                  <a:pt x="10863071" y="303827"/>
                </a:lnTo>
                <a:lnTo>
                  <a:pt x="11027663" y="313472"/>
                </a:lnTo>
                <a:lnTo>
                  <a:pt x="11192255" y="319520"/>
                </a:lnTo>
                <a:lnTo>
                  <a:pt x="11356847" y="325930"/>
                </a:lnTo>
                <a:lnTo>
                  <a:pt x="11521439" y="336791"/>
                </a:lnTo>
                <a:lnTo>
                  <a:pt x="11686031" y="355688"/>
                </a:lnTo>
                <a:lnTo>
                  <a:pt x="11850623" y="385122"/>
                </a:lnTo>
                <a:lnTo>
                  <a:pt x="12015215" y="426072"/>
                </a:lnTo>
                <a:lnTo>
                  <a:pt x="12179807" y="477762"/>
                </a:lnTo>
                <a:lnTo>
                  <a:pt x="12191695" y="1711320"/>
                </a:lnTo>
                <a:lnTo>
                  <a:pt x="0" y="171132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5647089"/>
            <a:ext cx="12191695" cy="1210911"/>
          </a:xfrm>
          <a:custGeom>
            <a:avLst/>
            <a:gdLst/>
            <a:ahLst/>
            <a:cxnLst/>
            <a:rect l="l" t="t" r="r" b="b"/>
            <a:pathLst>
              <a:path w="12191695" h="1210911">
                <a:moveTo>
                  <a:pt x="0" y="43566"/>
                </a:moveTo>
                <a:lnTo>
                  <a:pt x="164592" y="52135"/>
                </a:lnTo>
                <a:lnTo>
                  <a:pt x="329184" y="76911"/>
                </a:lnTo>
                <a:lnTo>
                  <a:pt x="493776" y="110389"/>
                </a:lnTo>
                <a:lnTo>
                  <a:pt x="658368" y="144793"/>
                </a:lnTo>
                <a:lnTo>
                  <a:pt x="822959" y="173634"/>
                </a:lnTo>
                <a:lnTo>
                  <a:pt x="987551" y="192968"/>
                </a:lnTo>
                <a:lnTo>
                  <a:pt x="1152143" y="202106"/>
                </a:lnTo>
                <a:lnTo>
                  <a:pt x="1316735" y="203646"/>
                </a:lnTo>
                <a:lnTo>
                  <a:pt x="1481327" y="202824"/>
                </a:lnTo>
                <a:lnTo>
                  <a:pt x="1645919" y="206310"/>
                </a:lnTo>
                <a:lnTo>
                  <a:pt x="1810511" y="220691"/>
                </a:lnTo>
                <a:lnTo>
                  <a:pt x="1975103" y="250952"/>
                </a:lnTo>
                <a:lnTo>
                  <a:pt x="2139696" y="299242"/>
                </a:lnTo>
                <a:lnTo>
                  <a:pt x="2304288" y="364192"/>
                </a:lnTo>
                <a:lnTo>
                  <a:pt x="2468880" y="440914"/>
                </a:lnTo>
                <a:lnTo>
                  <a:pt x="2633472" y="521697"/>
                </a:lnTo>
                <a:lnTo>
                  <a:pt x="2798064" y="597265"/>
                </a:lnTo>
                <a:lnTo>
                  <a:pt x="2962656" y="658371"/>
                </a:lnTo>
                <a:lnTo>
                  <a:pt x="3127248" y="697417"/>
                </a:lnTo>
                <a:lnTo>
                  <a:pt x="3291840" y="709788"/>
                </a:lnTo>
                <a:lnTo>
                  <a:pt x="3456432" y="694656"/>
                </a:lnTo>
                <a:lnTo>
                  <a:pt x="3621024" y="655083"/>
                </a:lnTo>
                <a:lnTo>
                  <a:pt x="3785616" y="597426"/>
                </a:lnTo>
                <a:lnTo>
                  <a:pt x="3950208" y="530139"/>
                </a:lnTo>
                <a:lnTo>
                  <a:pt x="4114800" y="462225"/>
                </a:lnTo>
                <a:lnTo>
                  <a:pt x="4279392" y="401613"/>
                </a:lnTo>
                <a:lnTo>
                  <a:pt x="4443984" y="353795"/>
                </a:lnTo>
                <a:lnTo>
                  <a:pt x="4608576" y="320963"/>
                </a:lnTo>
                <a:lnTo>
                  <a:pt x="4773168" y="301818"/>
                </a:lnTo>
                <a:lnTo>
                  <a:pt x="4937759" y="292081"/>
                </a:lnTo>
                <a:lnTo>
                  <a:pt x="5102351" y="285588"/>
                </a:lnTo>
                <a:lnTo>
                  <a:pt x="5266943" y="275763"/>
                </a:lnTo>
                <a:lnTo>
                  <a:pt x="5431535" y="257151"/>
                </a:lnTo>
                <a:lnTo>
                  <a:pt x="5596127" y="226734"/>
                </a:lnTo>
                <a:lnTo>
                  <a:pt x="5760719" y="184729"/>
                </a:lnTo>
                <a:lnTo>
                  <a:pt x="5925311" y="134742"/>
                </a:lnTo>
                <a:lnTo>
                  <a:pt x="6089903" y="83218"/>
                </a:lnTo>
                <a:lnTo>
                  <a:pt x="6254495" y="38288"/>
                </a:lnTo>
                <a:lnTo>
                  <a:pt x="6419087" y="8258"/>
                </a:lnTo>
                <a:lnTo>
                  <a:pt x="6583679" y="0"/>
                </a:lnTo>
                <a:lnTo>
                  <a:pt x="6748271" y="17583"/>
                </a:lnTo>
                <a:lnTo>
                  <a:pt x="6912863" y="61397"/>
                </a:lnTo>
                <a:lnTo>
                  <a:pt x="7077455" y="127954"/>
                </a:lnTo>
                <a:lnTo>
                  <a:pt x="7242047" y="210396"/>
                </a:lnTo>
                <a:lnTo>
                  <a:pt x="7406639" y="299630"/>
                </a:lnTo>
                <a:lnTo>
                  <a:pt x="7571231" y="385866"/>
                </a:lnTo>
                <a:lnTo>
                  <a:pt x="7735823" y="460273"/>
                </a:lnTo>
                <a:lnTo>
                  <a:pt x="7900415" y="516436"/>
                </a:lnTo>
                <a:lnTo>
                  <a:pt x="8065007" y="551330"/>
                </a:lnTo>
                <a:lnTo>
                  <a:pt x="8229599" y="565657"/>
                </a:lnTo>
                <a:lnTo>
                  <a:pt x="8394191" y="563450"/>
                </a:lnTo>
                <a:lnTo>
                  <a:pt x="8558783" y="551070"/>
                </a:lnTo>
                <a:lnTo>
                  <a:pt x="8723375" y="535766"/>
                </a:lnTo>
                <a:lnTo>
                  <a:pt x="8887967" y="524103"/>
                </a:lnTo>
                <a:lnTo>
                  <a:pt x="9052559" y="520566"/>
                </a:lnTo>
                <a:lnTo>
                  <a:pt x="9217151" y="526615"/>
                </a:lnTo>
                <a:lnTo>
                  <a:pt x="9381743" y="540372"/>
                </a:lnTo>
                <a:lnTo>
                  <a:pt x="9546335" y="557010"/>
                </a:lnTo>
                <a:lnTo>
                  <a:pt x="9710927" y="569767"/>
                </a:lnTo>
                <a:lnTo>
                  <a:pt x="9875519" y="571377"/>
                </a:lnTo>
                <a:lnTo>
                  <a:pt x="10040111" y="555644"/>
                </a:lnTo>
                <a:lnTo>
                  <a:pt x="10204703" y="518845"/>
                </a:lnTo>
                <a:lnTo>
                  <a:pt x="10369295" y="460678"/>
                </a:lnTo>
                <a:lnTo>
                  <a:pt x="10533887" y="384568"/>
                </a:lnTo>
                <a:lnTo>
                  <a:pt x="10698479" y="297266"/>
                </a:lnTo>
                <a:lnTo>
                  <a:pt x="10863071" y="207799"/>
                </a:lnTo>
                <a:lnTo>
                  <a:pt x="11027663" y="125978"/>
                </a:lnTo>
                <a:lnTo>
                  <a:pt x="11192255" y="60740"/>
                </a:lnTo>
                <a:lnTo>
                  <a:pt x="11356847" y="18640"/>
                </a:lnTo>
                <a:lnTo>
                  <a:pt x="11521439" y="2779"/>
                </a:lnTo>
                <a:lnTo>
                  <a:pt x="11686031" y="12370"/>
                </a:lnTo>
                <a:lnTo>
                  <a:pt x="11850623" y="43017"/>
                </a:lnTo>
                <a:lnTo>
                  <a:pt x="12015215" y="87659"/>
                </a:lnTo>
                <a:lnTo>
                  <a:pt x="12179807" y="137976"/>
                </a:lnTo>
                <a:lnTo>
                  <a:pt x="12191695" y="1210911"/>
                </a:lnTo>
                <a:lnTo>
                  <a:pt x="0" y="1210911"/>
                </a:lnTo>
                <a:close/>
              </a:path>
            </a:pathLst>
          </a:cu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A6A6A6"/>
                </a:solidFill>
                <a:latin typeface="Arial"/>
              </a:rPr>
              <a:t>06  ·  RECUPERACIÓN ANTE DESASTRES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66928" y="1115568"/>
            <a:ext cx="1106424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600"/>
              </a:spcAft>
            </a:pPr>
            <a:r>
              <a:rPr sz="3400" b="1" i="0">
                <a:solidFill>
                  <a:srgbClr val="FFFFFF"/>
                </a:solidFill>
                <a:latin typeface="Arial"/>
              </a:rPr>
              <a:t>El plan se prepara solo. La decisión final la toma una persona.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788920"/>
            <a:ext cx="2587752" cy="2148840"/>
          </a:xfrm>
          <a:prstGeom prst="roundRect">
            <a:avLst>
              <a:gd name="adj" fmla="val 5500"/>
            </a:avLst>
          </a:prstGeom>
          <a:solidFill>
            <a:srgbClr val="1B1B1B"/>
          </a:solidFill>
          <a:ln w="9525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301752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1" i="0">
                <a:solidFill>
                  <a:srgbClr val="737373"/>
                </a:solidFill>
                <a:latin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3364992"/>
            <a:ext cx="2148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50" b="1" i="0" spc="100">
                <a:solidFill>
                  <a:srgbClr val="FFFFFF"/>
                </a:solidFill>
                <a:latin typeface="Arial"/>
              </a:rPr>
              <a:t>DETECTA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3767328"/>
            <a:ext cx="2130552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50" b="0" i="0">
                <a:solidFill>
                  <a:srgbClr val="CFCFCF"/>
                </a:solidFill>
                <a:latin typeface="Arial"/>
              </a:rPr>
              <a:t>La caída se detecta al instante y el impacto se delimita solo.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54680" y="3611880"/>
            <a:ext cx="274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2000" b="1" i="0">
                <a:solidFill>
                  <a:srgbClr val="A6A6A6"/>
                </a:solidFill>
                <a:latin typeface="Arial"/>
              </a:rPr>
              <a:t>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92424" y="2788920"/>
            <a:ext cx="2587752" cy="2148840"/>
          </a:xfrm>
          <a:prstGeom prst="roundRect">
            <a:avLst>
              <a:gd name="adj" fmla="val 5500"/>
            </a:avLst>
          </a:prstGeom>
          <a:solidFill>
            <a:srgbClr val="1B1B1B"/>
          </a:solidFill>
          <a:ln w="9525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30168" y="301752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1" i="0">
                <a:solidFill>
                  <a:srgbClr val="737373"/>
                </a:solidFill>
                <a:latin typeface="Arial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30168" y="3364992"/>
            <a:ext cx="2148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50" b="1" i="0" spc="100">
                <a:solidFill>
                  <a:srgbClr val="FFFFFF"/>
                </a:solidFill>
                <a:latin typeface="Arial"/>
              </a:rPr>
              <a:t>PREPARA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0168" y="3767328"/>
            <a:ext cx="2130552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50" b="0" i="0">
                <a:solidFill>
                  <a:srgbClr val="CFCFCF"/>
                </a:solidFill>
                <a:latin typeface="Arial"/>
              </a:rPr>
              <a:t>El plan de recuperación queda listo y ensayado, esperando la orden.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80176" y="3611880"/>
            <a:ext cx="274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2000" b="1" i="0">
                <a:solidFill>
                  <a:srgbClr val="A6A6A6"/>
                </a:solidFill>
                <a:latin typeface="Arial"/>
              </a:rPr>
              <a:t>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2788920"/>
            <a:ext cx="2587752" cy="2148840"/>
          </a:xfrm>
          <a:prstGeom prst="roundRect">
            <a:avLst>
              <a:gd name="adj" fmla="val 5500"/>
            </a:avLst>
          </a:prstGeom>
          <a:solidFill>
            <a:srgbClr val="1B1B1B"/>
          </a:solidFill>
          <a:ln w="9525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55664" y="301752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1" i="0">
                <a:solidFill>
                  <a:srgbClr val="737373"/>
                </a:solidFill>
                <a:latin typeface="Arial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55664" y="3364992"/>
            <a:ext cx="2148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50" b="1" i="0" spc="100">
                <a:solidFill>
                  <a:srgbClr val="FFFFFF"/>
                </a:solidFill>
                <a:latin typeface="Arial"/>
              </a:rPr>
              <a:t>APRUEBA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55664" y="3767328"/>
            <a:ext cx="2130552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50" b="0" i="0">
                <a:solidFill>
                  <a:srgbClr val="CFCFCF"/>
                </a:solidFill>
                <a:latin typeface="Arial"/>
              </a:rPr>
              <a:t>Un responsable autoriza con un toque. Quien pide no puede aprobar: separación de funciones.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05672" y="3611880"/>
            <a:ext cx="274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2000" b="1" i="0">
                <a:solidFill>
                  <a:srgbClr val="A6A6A6"/>
                </a:solidFill>
                <a:latin typeface="Arial"/>
              </a:rPr>
              <a:t>›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43415" y="2788920"/>
            <a:ext cx="2587752" cy="2148840"/>
          </a:xfrm>
          <a:prstGeom prst="roundRect">
            <a:avLst>
              <a:gd name="adj" fmla="val 5500"/>
            </a:avLst>
          </a:prstGeom>
          <a:solidFill>
            <a:srgbClr val="1B1B1B"/>
          </a:solidFill>
          <a:ln w="9525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81159" y="301752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1" i="0">
                <a:solidFill>
                  <a:srgbClr val="737373"/>
                </a:solidFill>
                <a:latin typeface="Arial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81159" y="3364992"/>
            <a:ext cx="2148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50" b="1" i="0" spc="100">
                <a:solidFill>
                  <a:srgbClr val="FFFFFF"/>
                </a:solidFill>
                <a:latin typeface="Arial"/>
              </a:rPr>
              <a:t>EJECUTA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81159" y="3767328"/>
            <a:ext cx="2130552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50" b="0" i="0">
                <a:solidFill>
                  <a:srgbClr val="CFCFCF"/>
                </a:solidFill>
                <a:latin typeface="Arial"/>
              </a:rPr>
              <a:t>Restauración verificada, con el tiempo de recuperación medido y reportado.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534924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0" i="0">
                <a:solidFill>
                  <a:srgbClr val="CFCFCF"/>
                </a:solidFill>
                <a:latin typeface="Arial"/>
              </a:rPr>
              <a:t>Aprobación desde la consola, el móvil o por voz — siempre con registro firmado de quién decidió.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737373"/>
                </a:solidFill>
                <a:latin typeface="Arial"/>
              </a:rPr>
              <a:t>ABZU · SEGRD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737373"/>
                </a:solidFill>
                <a:latin typeface="Arial"/>
              </a:rPr>
              <a:t>07 / 20</a:t>
            </a:r>
          </a:p>
        </p:txBody>
      </p:sp>
    </p:spTree>
  </p:cSld>
  <p:transition spd="med" dur="700">
    <p:fade thruBlk="1"/>
  </p:transition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5492035"/>
            <a:ext cx="12191695" cy="1365965"/>
          </a:xfrm>
          <a:custGeom>
            <a:avLst/>
            <a:gdLst/>
            <a:ahLst/>
            <a:cxnLst/>
            <a:rect l="l" t="t" r="r" b="b"/>
            <a:pathLst>
              <a:path w="12191695" h="1365965">
                <a:moveTo>
                  <a:pt x="0" y="483190"/>
                </a:moveTo>
                <a:lnTo>
                  <a:pt x="164592" y="481391"/>
                </a:lnTo>
                <a:lnTo>
                  <a:pt x="329184" y="470307"/>
                </a:lnTo>
                <a:lnTo>
                  <a:pt x="493776" y="452959"/>
                </a:lnTo>
                <a:lnTo>
                  <a:pt x="658368" y="432727"/>
                </a:lnTo>
                <a:lnTo>
                  <a:pt x="822959" y="412863"/>
                </a:lnTo>
                <a:lnTo>
                  <a:pt x="987551" y="396038"/>
                </a:lnTo>
                <a:lnTo>
                  <a:pt x="1152143" y="383969"/>
                </a:lnTo>
                <a:lnTo>
                  <a:pt x="1316735" y="377205"/>
                </a:lnTo>
                <a:lnTo>
                  <a:pt x="1481327" y="375070"/>
                </a:lnTo>
                <a:lnTo>
                  <a:pt x="1645919" y="375800"/>
                </a:lnTo>
                <a:lnTo>
                  <a:pt x="1810511" y="376827"/>
                </a:lnTo>
                <a:lnTo>
                  <a:pt x="1975103" y="375195"/>
                </a:lnTo>
                <a:lnTo>
                  <a:pt x="2139696" y="368027"/>
                </a:lnTo>
                <a:lnTo>
                  <a:pt x="2304288" y="352995"/>
                </a:lnTo>
                <a:lnTo>
                  <a:pt x="2468880" y="328717"/>
                </a:lnTo>
                <a:lnTo>
                  <a:pt x="2633472" y="295025"/>
                </a:lnTo>
                <a:lnTo>
                  <a:pt x="2798064" y="253074"/>
                </a:lnTo>
                <a:lnTo>
                  <a:pt x="2962656" y="205258"/>
                </a:lnTo>
                <a:lnTo>
                  <a:pt x="3127248" y="154966"/>
                </a:lnTo>
                <a:lnTo>
                  <a:pt x="3291840" y="106187"/>
                </a:lnTo>
                <a:lnTo>
                  <a:pt x="3456432" y="63032"/>
                </a:lnTo>
                <a:lnTo>
                  <a:pt x="3621024" y="29226"/>
                </a:lnTo>
                <a:lnTo>
                  <a:pt x="3785616" y="7654"/>
                </a:lnTo>
                <a:lnTo>
                  <a:pt x="3950208" y="0"/>
                </a:lnTo>
                <a:lnTo>
                  <a:pt x="4114800" y="6547"/>
                </a:lnTo>
                <a:lnTo>
                  <a:pt x="4279392" y="26160"/>
                </a:lnTo>
                <a:lnTo>
                  <a:pt x="4443984" y="56441"/>
                </a:lnTo>
                <a:lnTo>
                  <a:pt x="4608576" y="94055"/>
                </a:lnTo>
                <a:lnTo>
                  <a:pt x="4773168" y="135171"/>
                </a:lnTo>
                <a:lnTo>
                  <a:pt x="4937759" y="175950"/>
                </a:lnTo>
                <a:lnTo>
                  <a:pt x="5102351" y="213040"/>
                </a:lnTo>
                <a:lnTo>
                  <a:pt x="5266943" y="243974"/>
                </a:lnTo>
                <a:lnTo>
                  <a:pt x="5431535" y="267455"/>
                </a:lnTo>
                <a:lnTo>
                  <a:pt x="5596127" y="283462"/>
                </a:lnTo>
                <a:lnTo>
                  <a:pt x="5760719" y="293178"/>
                </a:lnTo>
                <a:lnTo>
                  <a:pt x="5925311" y="298751"/>
                </a:lnTo>
                <a:lnTo>
                  <a:pt x="6089903" y="302913"/>
                </a:lnTo>
                <a:lnTo>
                  <a:pt x="6254495" y="308531"/>
                </a:lnTo>
                <a:lnTo>
                  <a:pt x="6419087" y="318124"/>
                </a:lnTo>
                <a:lnTo>
                  <a:pt x="6583679" y="333449"/>
                </a:lnTo>
                <a:lnTo>
                  <a:pt x="6748271" y="355179"/>
                </a:lnTo>
                <a:lnTo>
                  <a:pt x="6912863" y="382756"/>
                </a:lnTo>
                <a:lnTo>
                  <a:pt x="7077455" y="414400"/>
                </a:lnTo>
                <a:lnTo>
                  <a:pt x="7242047" y="447317"/>
                </a:lnTo>
                <a:lnTo>
                  <a:pt x="7406639" y="478039"/>
                </a:lnTo>
                <a:lnTo>
                  <a:pt x="7571231" y="502879"/>
                </a:lnTo>
                <a:lnTo>
                  <a:pt x="7735823" y="518427"/>
                </a:lnTo>
                <a:lnTo>
                  <a:pt x="7900415" y="522013"/>
                </a:lnTo>
                <a:lnTo>
                  <a:pt x="8065007" y="512091"/>
                </a:lnTo>
                <a:lnTo>
                  <a:pt x="8229599" y="488472"/>
                </a:lnTo>
                <a:lnTo>
                  <a:pt x="8394191" y="452392"/>
                </a:lnTo>
                <a:lnTo>
                  <a:pt x="8558783" y="406382"/>
                </a:lnTo>
                <a:lnTo>
                  <a:pt x="8723375" y="353981"/>
                </a:lnTo>
                <a:lnTo>
                  <a:pt x="8887967" y="299314"/>
                </a:lnTo>
                <a:lnTo>
                  <a:pt x="9052559" y="246598"/>
                </a:lnTo>
                <a:lnTo>
                  <a:pt x="9217151" y="199636"/>
                </a:lnTo>
                <a:lnTo>
                  <a:pt x="9381743" y="161380"/>
                </a:lnTo>
                <a:lnTo>
                  <a:pt x="9546335" y="133603"/>
                </a:lnTo>
                <a:lnTo>
                  <a:pt x="9710927" y="116737"/>
                </a:lnTo>
                <a:lnTo>
                  <a:pt x="9875519" y="109896"/>
                </a:lnTo>
                <a:lnTo>
                  <a:pt x="10040111" y="111067"/>
                </a:lnTo>
                <a:lnTo>
                  <a:pt x="10204703" y="117461"/>
                </a:lnTo>
                <a:lnTo>
                  <a:pt x="10369295" y="125953"/>
                </a:lnTo>
                <a:lnTo>
                  <a:pt x="10533887" y="133565"/>
                </a:lnTo>
                <a:lnTo>
                  <a:pt x="10698479" y="137917"/>
                </a:lnTo>
                <a:lnTo>
                  <a:pt x="10863071" y="137588"/>
                </a:lnTo>
                <a:lnTo>
                  <a:pt x="11027663" y="132324"/>
                </a:lnTo>
                <a:lnTo>
                  <a:pt x="11192255" y="123088"/>
                </a:lnTo>
                <a:lnTo>
                  <a:pt x="11356847" y="111913"/>
                </a:lnTo>
                <a:lnTo>
                  <a:pt x="11521439" y="101615"/>
                </a:lnTo>
                <a:lnTo>
                  <a:pt x="11686031" y="95366"/>
                </a:lnTo>
                <a:lnTo>
                  <a:pt x="11850623" y="96226"/>
                </a:lnTo>
                <a:lnTo>
                  <a:pt x="12015215" y="106666"/>
                </a:lnTo>
                <a:lnTo>
                  <a:pt x="12179807" y="128171"/>
                </a:lnTo>
                <a:lnTo>
                  <a:pt x="12191695" y="1365965"/>
                </a:lnTo>
                <a:lnTo>
                  <a:pt x="0" y="1365965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5854038"/>
            <a:ext cx="12191695" cy="1003962"/>
          </a:xfrm>
          <a:custGeom>
            <a:avLst/>
            <a:gdLst/>
            <a:ahLst/>
            <a:cxnLst/>
            <a:rect l="l" t="t" r="r" b="b"/>
            <a:pathLst>
              <a:path w="12191695" h="1003962">
                <a:moveTo>
                  <a:pt x="0" y="301393"/>
                </a:moveTo>
                <a:lnTo>
                  <a:pt x="164592" y="251200"/>
                </a:lnTo>
                <a:lnTo>
                  <a:pt x="329184" y="213703"/>
                </a:lnTo>
                <a:lnTo>
                  <a:pt x="493776" y="189902"/>
                </a:lnTo>
                <a:lnTo>
                  <a:pt x="658368" y="178300"/>
                </a:lnTo>
                <a:lnTo>
                  <a:pt x="822959" y="175366"/>
                </a:lnTo>
                <a:lnTo>
                  <a:pt x="987551" y="176354"/>
                </a:lnTo>
                <a:lnTo>
                  <a:pt x="1152143" y="176333"/>
                </a:lnTo>
                <a:lnTo>
                  <a:pt x="1316735" y="171243"/>
                </a:lnTo>
                <a:lnTo>
                  <a:pt x="1481327" y="158759"/>
                </a:lnTo>
                <a:lnTo>
                  <a:pt x="1645919" y="138819"/>
                </a:lnTo>
                <a:lnTo>
                  <a:pt x="1810511" y="113710"/>
                </a:lnTo>
                <a:lnTo>
                  <a:pt x="1975103" y="87691"/>
                </a:lnTo>
                <a:lnTo>
                  <a:pt x="2139696" y="66224"/>
                </a:lnTo>
                <a:lnTo>
                  <a:pt x="2304288" y="54952"/>
                </a:lnTo>
                <a:lnTo>
                  <a:pt x="2468880" y="58617"/>
                </a:lnTo>
                <a:lnTo>
                  <a:pt x="2633472" y="80105"/>
                </a:lnTo>
                <a:lnTo>
                  <a:pt x="2798064" y="119811"/>
                </a:lnTo>
                <a:lnTo>
                  <a:pt x="2962656" y="175429"/>
                </a:lnTo>
                <a:lnTo>
                  <a:pt x="3127248" y="242220"/>
                </a:lnTo>
                <a:lnTo>
                  <a:pt x="3291840" y="313711"/>
                </a:lnTo>
                <a:lnTo>
                  <a:pt x="3456432" y="382700"/>
                </a:lnTo>
                <a:lnTo>
                  <a:pt x="3621024" y="442389"/>
                </a:lnTo>
                <a:lnTo>
                  <a:pt x="3785616" y="487447"/>
                </a:lnTo>
                <a:lnTo>
                  <a:pt x="3950208" y="514809"/>
                </a:lnTo>
                <a:lnTo>
                  <a:pt x="4114800" y="524081"/>
                </a:lnTo>
                <a:lnTo>
                  <a:pt x="4279392" y="517461"/>
                </a:lnTo>
                <a:lnTo>
                  <a:pt x="4443984" y="499222"/>
                </a:lnTo>
                <a:lnTo>
                  <a:pt x="4608576" y="474831"/>
                </a:lnTo>
                <a:lnTo>
                  <a:pt x="4773168" y="449884"/>
                </a:lnTo>
                <a:lnTo>
                  <a:pt x="4937759" y="429049"/>
                </a:lnTo>
                <a:lnTo>
                  <a:pt x="5102351" y="415205"/>
                </a:lnTo>
                <a:lnTo>
                  <a:pt x="5266943" y="408947"/>
                </a:lnTo>
                <a:lnTo>
                  <a:pt x="5431535" y="408537"/>
                </a:lnTo>
                <a:lnTo>
                  <a:pt x="5596127" y="410313"/>
                </a:lnTo>
                <a:lnTo>
                  <a:pt x="5760719" y="409472"/>
                </a:lnTo>
                <a:lnTo>
                  <a:pt x="5925311" y="401090"/>
                </a:lnTo>
                <a:lnTo>
                  <a:pt x="6089903" y="381183"/>
                </a:lnTo>
                <a:lnTo>
                  <a:pt x="6254495" y="347603"/>
                </a:lnTo>
                <a:lnTo>
                  <a:pt x="6419087" y="300614"/>
                </a:lnTo>
                <a:lnTo>
                  <a:pt x="6583679" y="243027"/>
                </a:lnTo>
                <a:lnTo>
                  <a:pt x="6748271" y="179864"/>
                </a:lnTo>
                <a:lnTo>
                  <a:pt x="6912863" y="117614"/>
                </a:lnTo>
                <a:lnTo>
                  <a:pt x="7077455" y="63201"/>
                </a:lnTo>
                <a:lnTo>
                  <a:pt x="7242047" y="22858"/>
                </a:lnTo>
                <a:lnTo>
                  <a:pt x="7406639" y="1103"/>
                </a:lnTo>
                <a:lnTo>
                  <a:pt x="7571231" y="0"/>
                </a:lnTo>
                <a:lnTo>
                  <a:pt x="7735823" y="18843"/>
                </a:lnTo>
                <a:lnTo>
                  <a:pt x="7900415" y="54314"/>
                </a:lnTo>
                <a:lnTo>
                  <a:pt x="8065007" y="101081"/>
                </a:lnTo>
                <a:lnTo>
                  <a:pt x="8229599" y="152745"/>
                </a:lnTo>
                <a:lnTo>
                  <a:pt x="8394191" y="202936"/>
                </a:lnTo>
                <a:lnTo>
                  <a:pt x="8558783" y="246388"/>
                </a:lnTo>
                <a:lnTo>
                  <a:pt x="8723375" y="279776"/>
                </a:lnTo>
                <a:lnTo>
                  <a:pt x="8887967" y="302182"/>
                </a:lnTo>
                <a:lnTo>
                  <a:pt x="9052559" y="315102"/>
                </a:lnTo>
                <a:lnTo>
                  <a:pt x="9217151" y="321997"/>
                </a:lnTo>
                <a:lnTo>
                  <a:pt x="9381743" y="327479"/>
                </a:lnTo>
                <a:lnTo>
                  <a:pt x="9546335" y="336283"/>
                </a:lnTo>
                <a:lnTo>
                  <a:pt x="9710927" y="352226"/>
                </a:lnTo>
                <a:lnTo>
                  <a:pt x="9875519" y="377335"/>
                </a:lnTo>
                <a:lnTo>
                  <a:pt x="10040111" y="411327"/>
                </a:lnTo>
                <a:lnTo>
                  <a:pt x="10204703" y="451520"/>
                </a:lnTo>
                <a:lnTo>
                  <a:pt x="10369295" y="493223"/>
                </a:lnTo>
                <a:lnTo>
                  <a:pt x="10533887" y="530501"/>
                </a:lnTo>
                <a:lnTo>
                  <a:pt x="10698479" y="557215"/>
                </a:lnTo>
                <a:lnTo>
                  <a:pt x="10863071" y="568121"/>
                </a:lnTo>
                <a:lnTo>
                  <a:pt x="11027663" y="559841"/>
                </a:lnTo>
                <a:lnTo>
                  <a:pt x="11192255" y="531522"/>
                </a:lnTo>
                <a:lnTo>
                  <a:pt x="11356847" y="485069"/>
                </a:lnTo>
                <a:lnTo>
                  <a:pt x="11521439" y="424896"/>
                </a:lnTo>
                <a:lnTo>
                  <a:pt x="11686031" y="357247"/>
                </a:lnTo>
                <a:lnTo>
                  <a:pt x="11850623" y="289202"/>
                </a:lnTo>
                <a:lnTo>
                  <a:pt x="12015215" y="227548"/>
                </a:lnTo>
                <a:lnTo>
                  <a:pt x="12179807" y="177710"/>
                </a:lnTo>
                <a:lnTo>
                  <a:pt x="12191695" y="1003962"/>
                </a:lnTo>
                <a:lnTo>
                  <a:pt x="0" y="1003962"/>
                </a:ln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737373"/>
                </a:solidFill>
                <a:latin typeface="Arial"/>
              </a:rPr>
              <a:t>07  ·  COBERTURA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0A0A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6928" y="1115568"/>
            <a:ext cx="1106424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600"/>
              </a:spcAft>
            </a:pPr>
            <a:r>
              <a:rPr sz="3700" b="1" i="0">
                <a:solidFill>
                  <a:srgbClr val="0A0A0B"/>
                </a:solidFill>
                <a:latin typeface="Arial"/>
              </a:rPr>
              <a:t>Un solo inventario para todo el parque.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487168"/>
            <a:ext cx="3520440" cy="1225296"/>
          </a:xfrm>
          <a:prstGeom prst="rect">
            <a:avLst/>
          </a:prstGeom>
          <a:solidFill>
            <a:srgbClr val="F4F4F4"/>
          </a:solidFill>
          <a:ln w="95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2633472"/>
            <a:ext cx="3063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80">
                <a:solidFill>
                  <a:srgbClr val="0A0A0B"/>
                </a:solidFill>
                <a:latin typeface="Arial"/>
              </a:rPr>
              <a:t>DOCKER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2962656"/>
            <a:ext cx="307238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50" b="0" i="0">
                <a:solidFill>
                  <a:srgbClr val="3F3F3F"/>
                </a:solidFill>
                <a:latin typeface="Arial"/>
              </a:rPr>
              <a:t>Los contenedores de cualquier servidor, descubiertos en segundos.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3400" y="2487168"/>
            <a:ext cx="3520440" cy="1225296"/>
          </a:xfrm>
          <a:prstGeom prst="rect">
            <a:avLst/>
          </a:prstGeom>
          <a:solidFill>
            <a:srgbClr val="F4F4F4"/>
          </a:solidFill>
          <a:ln w="95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81144" y="2633472"/>
            <a:ext cx="3063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80">
                <a:solidFill>
                  <a:srgbClr val="0A0A0B"/>
                </a:solidFill>
                <a:latin typeface="Arial"/>
              </a:rPr>
              <a:t>KUBERNETES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81144" y="2962656"/>
            <a:ext cx="307238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50" b="0" i="0">
                <a:solidFill>
                  <a:srgbClr val="3F3F3F"/>
                </a:solidFill>
                <a:latin typeface="Arial"/>
              </a:rPr>
              <a:t>Clústeres completos, dentro del mismo inventario y la misma consola.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19871" y="2487168"/>
            <a:ext cx="3520440" cy="1225296"/>
          </a:xfrm>
          <a:prstGeom prst="rect">
            <a:avLst/>
          </a:prstGeom>
          <a:solidFill>
            <a:srgbClr val="F4F4F4"/>
          </a:solidFill>
          <a:ln w="95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7615" y="2633472"/>
            <a:ext cx="3063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80">
                <a:solidFill>
                  <a:srgbClr val="0A0A0B"/>
                </a:solidFill>
                <a:latin typeface="Arial"/>
              </a:rPr>
              <a:t>PROXMOX 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57615" y="2962656"/>
            <a:ext cx="307238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50" b="0" i="0">
                <a:solidFill>
                  <a:srgbClr val="3F3F3F"/>
                </a:solidFill>
                <a:latin typeface="Arial"/>
              </a:rPr>
              <a:t>Máquinas virtuales y contenedores LXC — respaldados ambos.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6928" y="3877056"/>
            <a:ext cx="3520440" cy="1225296"/>
          </a:xfrm>
          <a:prstGeom prst="rect">
            <a:avLst/>
          </a:prstGeom>
          <a:solidFill>
            <a:srgbClr val="F4F4F4"/>
          </a:solidFill>
          <a:ln w="95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4672" y="4023360"/>
            <a:ext cx="3063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80">
                <a:solidFill>
                  <a:srgbClr val="0A0A0B"/>
                </a:solidFill>
                <a:latin typeface="Arial"/>
              </a:rPr>
              <a:t>VMWARE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4672" y="4352544"/>
            <a:ext cx="307238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50" b="0" i="0">
                <a:solidFill>
                  <a:srgbClr val="3F3F3F"/>
                </a:solidFill>
                <a:latin typeface="Arial"/>
              </a:rPr>
              <a:t>Se opera sin instalar nada dentro de sus servidores VMware.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43400" y="3877056"/>
            <a:ext cx="3520440" cy="1225296"/>
          </a:xfrm>
          <a:prstGeom prst="rect">
            <a:avLst/>
          </a:prstGeom>
          <a:solidFill>
            <a:srgbClr val="F4F4F4"/>
          </a:solidFill>
          <a:ln w="95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81144" y="4023360"/>
            <a:ext cx="3063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80">
                <a:solidFill>
                  <a:srgbClr val="0A0A0B"/>
                </a:solidFill>
                <a:latin typeface="Arial"/>
              </a:rPr>
              <a:t>HYPER-V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81144" y="4352544"/>
            <a:ext cx="307238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50" b="0" i="0">
                <a:solidFill>
                  <a:srgbClr val="3F3F3F"/>
                </a:solidFill>
                <a:latin typeface="Arial"/>
              </a:rPr>
              <a:t>Las máquinas virtuales de sus anfitriones Windows, como parte del inventario.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119871" y="3877056"/>
            <a:ext cx="3520440" cy="1225296"/>
          </a:xfrm>
          <a:prstGeom prst="rect">
            <a:avLst/>
          </a:prstGeom>
          <a:solidFill>
            <a:srgbClr val="F4F4F4"/>
          </a:solidFill>
          <a:ln w="95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57615" y="4023360"/>
            <a:ext cx="3063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80">
                <a:solidFill>
                  <a:srgbClr val="0A0A0B"/>
                </a:solidFill>
                <a:latin typeface="Arial"/>
              </a:rPr>
              <a:t>KVM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57615" y="4352544"/>
            <a:ext cx="3072384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50" b="0" i="0">
                <a:solidFill>
                  <a:srgbClr val="3F3F3F"/>
                </a:solidFill>
                <a:latin typeface="Arial"/>
              </a:rPr>
              <a:t>La virtualización abierta, integrada con la misma experiencia.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54406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350" b="1" i="0">
                <a:solidFill>
                  <a:srgbClr val="0A0A0B"/>
                </a:solidFill>
                <a:latin typeface="Arial"/>
              </a:rPr>
              <a:t>Y en la nube: la misma protección en AWS, Azure y Google Cloud.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50" b="0" i="1">
                <a:solidFill>
                  <a:srgbClr val="737373"/>
                </a:solidFill>
                <a:latin typeface="Arial"/>
              </a:rPr>
              <a:t>Dato verificado: Veeam no respalda contenedores LXC de Proxmox — solo máquinas virtuales (guía oficial de su complemento para Proxmox VE, limitaciones). Abzu sí.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A6A6A6"/>
                </a:solidFill>
                <a:latin typeface="Arial"/>
              </a:rPr>
              <a:t>ABZU · SEGRD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A6A6A6"/>
                </a:solidFill>
                <a:latin typeface="Arial"/>
              </a:rPr>
              <a:t>08 / 20</a:t>
            </a:r>
          </a:p>
        </p:txBody>
      </p:sp>
    </p:spTree>
  </p:cSld>
  <p:transition spd="med" dur="700">
    <p:fade thruBlk="1"/>
  </p:transition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4727729"/>
            <a:ext cx="12191695" cy="2130271"/>
          </a:xfrm>
          <a:custGeom>
            <a:avLst/>
            <a:gdLst/>
            <a:ahLst/>
            <a:cxnLst/>
            <a:rect l="l" t="t" r="r" b="b"/>
            <a:pathLst>
              <a:path w="12191695" h="2130271">
                <a:moveTo>
                  <a:pt x="0" y="549227"/>
                </a:moveTo>
                <a:lnTo>
                  <a:pt x="164592" y="576974"/>
                </a:lnTo>
                <a:lnTo>
                  <a:pt x="329184" y="587252"/>
                </a:lnTo>
                <a:lnTo>
                  <a:pt x="493776" y="583280"/>
                </a:lnTo>
                <a:lnTo>
                  <a:pt x="658368" y="569913"/>
                </a:lnTo>
                <a:lnTo>
                  <a:pt x="822959" y="552727"/>
                </a:lnTo>
                <a:lnTo>
                  <a:pt x="987551" y="537029"/>
                </a:lnTo>
                <a:lnTo>
                  <a:pt x="1152143" y="526922"/>
                </a:lnTo>
                <a:lnTo>
                  <a:pt x="1316735" y="524597"/>
                </a:lnTo>
                <a:lnTo>
                  <a:pt x="1481327" y="529960"/>
                </a:lnTo>
                <a:lnTo>
                  <a:pt x="1645919" y="540665"/>
                </a:lnTo>
                <a:lnTo>
                  <a:pt x="1810511" y="552532"/>
                </a:lnTo>
                <a:lnTo>
                  <a:pt x="1975103" y="560292"/>
                </a:lnTo>
                <a:lnTo>
                  <a:pt x="2139696" y="558537"/>
                </a:lnTo>
                <a:lnTo>
                  <a:pt x="2304288" y="542714"/>
                </a:lnTo>
                <a:lnTo>
                  <a:pt x="2468880" y="509990"/>
                </a:lnTo>
                <a:lnTo>
                  <a:pt x="2633472" y="459870"/>
                </a:lnTo>
                <a:lnTo>
                  <a:pt x="2798064" y="394431"/>
                </a:lnTo>
                <a:lnTo>
                  <a:pt x="2962656" y="318156"/>
                </a:lnTo>
                <a:lnTo>
                  <a:pt x="3127248" y="237374"/>
                </a:lnTo>
                <a:lnTo>
                  <a:pt x="3291840" y="159399"/>
                </a:lnTo>
                <a:lnTo>
                  <a:pt x="3456432" y="91505"/>
                </a:lnTo>
                <a:lnTo>
                  <a:pt x="3621024" y="39891"/>
                </a:lnTo>
                <a:lnTo>
                  <a:pt x="3785616" y="8813"/>
                </a:lnTo>
                <a:lnTo>
                  <a:pt x="3950208" y="0"/>
                </a:lnTo>
                <a:lnTo>
                  <a:pt x="4114800" y="12470"/>
                </a:lnTo>
                <a:lnTo>
                  <a:pt x="4279392" y="42754"/>
                </a:lnTo>
                <a:lnTo>
                  <a:pt x="4443984" y="85500"/>
                </a:lnTo>
                <a:lnTo>
                  <a:pt x="4608576" y="134353"/>
                </a:lnTo>
                <a:lnTo>
                  <a:pt x="4773168" y="182968"/>
                </a:lnTo>
                <a:lnTo>
                  <a:pt x="4937759" y="226003"/>
                </a:lnTo>
                <a:lnTo>
                  <a:pt x="5102351" y="259908"/>
                </a:lnTo>
                <a:lnTo>
                  <a:pt x="5266943" y="283411"/>
                </a:lnTo>
                <a:lnTo>
                  <a:pt x="5431535" y="297607"/>
                </a:lnTo>
                <a:lnTo>
                  <a:pt x="5596127" y="305642"/>
                </a:lnTo>
                <a:lnTo>
                  <a:pt x="5760719" y="312056"/>
                </a:lnTo>
                <a:lnTo>
                  <a:pt x="5925311" y="321884"/>
                </a:lnTo>
                <a:lnTo>
                  <a:pt x="6089903" y="339667"/>
                </a:lnTo>
                <a:lnTo>
                  <a:pt x="6254495" y="368552"/>
                </a:lnTo>
                <a:lnTo>
                  <a:pt x="6419087" y="409608"/>
                </a:lnTo>
                <a:lnTo>
                  <a:pt x="6583679" y="461499"/>
                </a:lnTo>
                <a:lnTo>
                  <a:pt x="6748271" y="520552"/>
                </a:lnTo>
                <a:lnTo>
                  <a:pt x="6912863" y="581220"/>
                </a:lnTo>
                <a:lnTo>
                  <a:pt x="7077455" y="636873"/>
                </a:lnTo>
                <a:lnTo>
                  <a:pt x="7242047" y="680787"/>
                </a:lnTo>
                <a:lnTo>
                  <a:pt x="7406639" y="707169"/>
                </a:lnTo>
                <a:lnTo>
                  <a:pt x="7571231" y="712058"/>
                </a:lnTo>
                <a:lnTo>
                  <a:pt x="7735823" y="693967"/>
                </a:lnTo>
                <a:lnTo>
                  <a:pt x="7900415" y="654136"/>
                </a:lnTo>
                <a:lnTo>
                  <a:pt x="8065007" y="596380"/>
                </a:lnTo>
                <a:lnTo>
                  <a:pt x="8229599" y="526545"/>
                </a:lnTo>
                <a:lnTo>
                  <a:pt x="8394191" y="451653"/>
                </a:lnTo>
                <a:lnTo>
                  <a:pt x="8558783" y="378884"/>
                </a:lnTo>
                <a:lnTo>
                  <a:pt x="8723375" y="314546"/>
                </a:lnTo>
                <a:lnTo>
                  <a:pt x="8887967" y="263204"/>
                </a:lnTo>
                <a:lnTo>
                  <a:pt x="9052559" y="227102"/>
                </a:lnTo>
                <a:lnTo>
                  <a:pt x="9217151" y="205966"/>
                </a:lnTo>
                <a:lnTo>
                  <a:pt x="9381743" y="197216"/>
                </a:lnTo>
                <a:lnTo>
                  <a:pt x="9546335" y="196554"/>
                </a:lnTo>
                <a:lnTo>
                  <a:pt x="9710927" y="198817"/>
                </a:lnTo>
                <a:lnTo>
                  <a:pt x="9875519" y="198962"/>
                </a:lnTo>
                <a:lnTo>
                  <a:pt x="10040111" y="193013"/>
                </a:lnTo>
                <a:lnTo>
                  <a:pt x="10204703" y="178814"/>
                </a:lnTo>
                <a:lnTo>
                  <a:pt x="10369295" y="156467"/>
                </a:lnTo>
                <a:lnTo>
                  <a:pt x="10533887" y="128377"/>
                </a:lnTo>
                <a:lnTo>
                  <a:pt x="10698479" y="98892"/>
                </a:lnTo>
                <a:lnTo>
                  <a:pt x="10863071" y="73607"/>
                </a:lnTo>
                <a:lnTo>
                  <a:pt x="11027663" y="58431"/>
                </a:lnTo>
                <a:lnTo>
                  <a:pt x="11192255" y="58577"/>
                </a:lnTo>
                <a:lnTo>
                  <a:pt x="11356847" y="77644"/>
                </a:lnTo>
                <a:lnTo>
                  <a:pt x="11521439" y="116930"/>
                </a:lnTo>
                <a:lnTo>
                  <a:pt x="11686031" y="175100"/>
                </a:lnTo>
                <a:lnTo>
                  <a:pt x="11850623" y="248265"/>
                </a:lnTo>
                <a:lnTo>
                  <a:pt x="12015215" y="330458"/>
                </a:lnTo>
                <a:lnTo>
                  <a:pt x="12179807" y="414442"/>
                </a:lnTo>
                <a:lnTo>
                  <a:pt x="12191695" y="2130271"/>
                </a:lnTo>
                <a:lnTo>
                  <a:pt x="0" y="2130271"/>
                </a:lnTo>
                <a:close/>
              </a:path>
            </a:pathLst>
          </a:custGeom>
          <a:solidFill>
            <a:srgbClr val="1414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5146680"/>
            <a:ext cx="12191695" cy="1711320"/>
          </a:xfrm>
          <a:custGeom>
            <a:avLst/>
            <a:gdLst/>
            <a:ahLst/>
            <a:cxnLst/>
            <a:rect l="l" t="t" r="r" b="b"/>
            <a:pathLst>
              <a:path w="12191695" h="1711320">
                <a:moveTo>
                  <a:pt x="0" y="598628"/>
                </a:moveTo>
                <a:lnTo>
                  <a:pt x="164592" y="535031"/>
                </a:lnTo>
                <a:lnTo>
                  <a:pt x="329184" y="475904"/>
                </a:lnTo>
                <a:lnTo>
                  <a:pt x="493776" y="425183"/>
                </a:lnTo>
                <a:lnTo>
                  <a:pt x="658368" y="385267"/>
                </a:lnTo>
                <a:lnTo>
                  <a:pt x="822959" y="356792"/>
                </a:lnTo>
                <a:lnTo>
                  <a:pt x="987551" y="338651"/>
                </a:lnTo>
                <a:lnTo>
                  <a:pt x="1152143" y="328245"/>
                </a:lnTo>
                <a:lnTo>
                  <a:pt x="1316735" y="321929"/>
                </a:lnTo>
                <a:lnTo>
                  <a:pt x="1481327" y="315603"/>
                </a:lnTo>
                <a:lnTo>
                  <a:pt x="1645919" y="305348"/>
                </a:lnTo>
                <a:lnTo>
                  <a:pt x="1810511" y="288047"/>
                </a:lnTo>
                <a:lnTo>
                  <a:pt x="1975103" y="261886"/>
                </a:lnTo>
                <a:lnTo>
                  <a:pt x="2139696" y="226684"/>
                </a:lnTo>
                <a:lnTo>
                  <a:pt x="2304288" y="183991"/>
                </a:lnTo>
                <a:lnTo>
                  <a:pt x="2468880" y="136958"/>
                </a:lnTo>
                <a:lnTo>
                  <a:pt x="2633472" y="89976"/>
                </a:lnTo>
                <a:lnTo>
                  <a:pt x="2798064" y="48146"/>
                </a:lnTo>
                <a:lnTo>
                  <a:pt x="2962656" y="16632"/>
                </a:lnTo>
                <a:lnTo>
                  <a:pt x="3127248" y="0"/>
                </a:lnTo>
                <a:lnTo>
                  <a:pt x="3291840" y="1609"/>
                </a:lnTo>
                <a:lnTo>
                  <a:pt x="3456432" y="23147"/>
                </a:lnTo>
                <a:lnTo>
                  <a:pt x="3621024" y="64372"/>
                </a:lnTo>
                <a:lnTo>
                  <a:pt x="3785616" y="123084"/>
                </a:lnTo>
                <a:lnTo>
                  <a:pt x="3950208" y="195345"/>
                </a:lnTo>
                <a:lnTo>
                  <a:pt x="4114800" y="275903"/>
                </a:lnTo>
                <a:lnTo>
                  <a:pt x="4279392" y="358794"/>
                </a:lnTo>
                <a:lnTo>
                  <a:pt x="4443984" y="438012"/>
                </a:lnTo>
                <a:lnTo>
                  <a:pt x="4608576" y="508185"/>
                </a:lnTo>
                <a:lnTo>
                  <a:pt x="4773168" y="565173"/>
                </a:lnTo>
                <a:lnTo>
                  <a:pt x="4937759" y="606488"/>
                </a:lnTo>
                <a:lnTo>
                  <a:pt x="5102351" y="631514"/>
                </a:lnTo>
                <a:lnTo>
                  <a:pt x="5266943" y="641482"/>
                </a:lnTo>
                <a:lnTo>
                  <a:pt x="5431535" y="639208"/>
                </a:lnTo>
                <a:lnTo>
                  <a:pt x="5596127" y="628635"/>
                </a:lnTo>
                <a:lnTo>
                  <a:pt x="5760719" y="614244"/>
                </a:lnTo>
                <a:lnTo>
                  <a:pt x="5925311" y="600392"/>
                </a:lnTo>
                <a:lnTo>
                  <a:pt x="6089903" y="590700"/>
                </a:lnTo>
                <a:lnTo>
                  <a:pt x="6254495" y="587532"/>
                </a:lnTo>
                <a:lnTo>
                  <a:pt x="6419087" y="591669"/>
                </a:lnTo>
                <a:lnTo>
                  <a:pt x="6583679" y="602195"/>
                </a:lnTo>
                <a:lnTo>
                  <a:pt x="6748271" y="616628"/>
                </a:lnTo>
                <a:lnTo>
                  <a:pt x="6912863" y="631265"/>
                </a:lnTo>
                <a:lnTo>
                  <a:pt x="7077455" y="641707"/>
                </a:lnTo>
                <a:lnTo>
                  <a:pt x="7242047" y="643484"/>
                </a:lnTo>
                <a:lnTo>
                  <a:pt x="7406639" y="632712"/>
                </a:lnTo>
                <a:lnTo>
                  <a:pt x="7571231" y="606675"/>
                </a:lnTo>
                <a:lnTo>
                  <a:pt x="7735823" y="564268"/>
                </a:lnTo>
                <a:lnTo>
                  <a:pt x="7900415" y="506250"/>
                </a:lnTo>
                <a:lnTo>
                  <a:pt x="8065007" y="435237"/>
                </a:lnTo>
                <a:lnTo>
                  <a:pt x="8229599" y="355484"/>
                </a:lnTo>
                <a:lnTo>
                  <a:pt x="8394191" y="272430"/>
                </a:lnTo>
                <a:lnTo>
                  <a:pt x="8558783" y="192105"/>
                </a:lnTo>
                <a:lnTo>
                  <a:pt x="8723375" y="120449"/>
                </a:lnTo>
                <a:lnTo>
                  <a:pt x="8887967" y="62637"/>
                </a:lnTo>
                <a:lnTo>
                  <a:pt x="9052559" y="22497"/>
                </a:lnTo>
                <a:lnTo>
                  <a:pt x="9217151" y="2095"/>
                </a:lnTo>
                <a:lnTo>
                  <a:pt x="9381743" y="1533"/>
                </a:lnTo>
                <a:lnTo>
                  <a:pt x="9546335" y="18993"/>
                </a:lnTo>
                <a:lnTo>
                  <a:pt x="9710927" y="51017"/>
                </a:lnTo>
                <a:lnTo>
                  <a:pt x="9875519" y="92983"/>
                </a:lnTo>
                <a:lnTo>
                  <a:pt x="10040111" y="139716"/>
                </a:lnTo>
                <a:lnTo>
                  <a:pt x="10204703" y="186158"/>
                </a:lnTo>
                <a:lnTo>
                  <a:pt x="10369295" y="228002"/>
                </a:lnTo>
                <a:lnTo>
                  <a:pt x="10533887" y="262216"/>
                </a:lnTo>
                <a:lnTo>
                  <a:pt x="10698479" y="287386"/>
                </a:lnTo>
                <a:lnTo>
                  <a:pt x="10863071" y="303827"/>
                </a:lnTo>
                <a:lnTo>
                  <a:pt x="11027663" y="313472"/>
                </a:lnTo>
                <a:lnTo>
                  <a:pt x="11192255" y="319520"/>
                </a:lnTo>
                <a:lnTo>
                  <a:pt x="11356847" y="325930"/>
                </a:lnTo>
                <a:lnTo>
                  <a:pt x="11521439" y="336791"/>
                </a:lnTo>
                <a:lnTo>
                  <a:pt x="11686031" y="355688"/>
                </a:lnTo>
                <a:lnTo>
                  <a:pt x="11850623" y="385122"/>
                </a:lnTo>
                <a:lnTo>
                  <a:pt x="12015215" y="426072"/>
                </a:lnTo>
                <a:lnTo>
                  <a:pt x="12179807" y="477762"/>
                </a:lnTo>
                <a:lnTo>
                  <a:pt x="12191695" y="1711320"/>
                </a:lnTo>
                <a:lnTo>
                  <a:pt x="0" y="171132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5647089"/>
            <a:ext cx="12191695" cy="1210911"/>
          </a:xfrm>
          <a:custGeom>
            <a:avLst/>
            <a:gdLst/>
            <a:ahLst/>
            <a:cxnLst/>
            <a:rect l="l" t="t" r="r" b="b"/>
            <a:pathLst>
              <a:path w="12191695" h="1210911">
                <a:moveTo>
                  <a:pt x="0" y="43566"/>
                </a:moveTo>
                <a:lnTo>
                  <a:pt x="164592" y="52135"/>
                </a:lnTo>
                <a:lnTo>
                  <a:pt x="329184" y="76911"/>
                </a:lnTo>
                <a:lnTo>
                  <a:pt x="493776" y="110389"/>
                </a:lnTo>
                <a:lnTo>
                  <a:pt x="658368" y="144793"/>
                </a:lnTo>
                <a:lnTo>
                  <a:pt x="822959" y="173634"/>
                </a:lnTo>
                <a:lnTo>
                  <a:pt x="987551" y="192968"/>
                </a:lnTo>
                <a:lnTo>
                  <a:pt x="1152143" y="202106"/>
                </a:lnTo>
                <a:lnTo>
                  <a:pt x="1316735" y="203646"/>
                </a:lnTo>
                <a:lnTo>
                  <a:pt x="1481327" y="202824"/>
                </a:lnTo>
                <a:lnTo>
                  <a:pt x="1645919" y="206310"/>
                </a:lnTo>
                <a:lnTo>
                  <a:pt x="1810511" y="220691"/>
                </a:lnTo>
                <a:lnTo>
                  <a:pt x="1975103" y="250952"/>
                </a:lnTo>
                <a:lnTo>
                  <a:pt x="2139696" y="299242"/>
                </a:lnTo>
                <a:lnTo>
                  <a:pt x="2304288" y="364192"/>
                </a:lnTo>
                <a:lnTo>
                  <a:pt x="2468880" y="440914"/>
                </a:lnTo>
                <a:lnTo>
                  <a:pt x="2633472" y="521697"/>
                </a:lnTo>
                <a:lnTo>
                  <a:pt x="2798064" y="597265"/>
                </a:lnTo>
                <a:lnTo>
                  <a:pt x="2962656" y="658371"/>
                </a:lnTo>
                <a:lnTo>
                  <a:pt x="3127248" y="697417"/>
                </a:lnTo>
                <a:lnTo>
                  <a:pt x="3291840" y="709788"/>
                </a:lnTo>
                <a:lnTo>
                  <a:pt x="3456432" y="694656"/>
                </a:lnTo>
                <a:lnTo>
                  <a:pt x="3621024" y="655083"/>
                </a:lnTo>
                <a:lnTo>
                  <a:pt x="3785616" y="597426"/>
                </a:lnTo>
                <a:lnTo>
                  <a:pt x="3950208" y="530139"/>
                </a:lnTo>
                <a:lnTo>
                  <a:pt x="4114800" y="462225"/>
                </a:lnTo>
                <a:lnTo>
                  <a:pt x="4279392" y="401613"/>
                </a:lnTo>
                <a:lnTo>
                  <a:pt x="4443984" y="353795"/>
                </a:lnTo>
                <a:lnTo>
                  <a:pt x="4608576" y="320963"/>
                </a:lnTo>
                <a:lnTo>
                  <a:pt x="4773168" y="301818"/>
                </a:lnTo>
                <a:lnTo>
                  <a:pt x="4937759" y="292081"/>
                </a:lnTo>
                <a:lnTo>
                  <a:pt x="5102351" y="285588"/>
                </a:lnTo>
                <a:lnTo>
                  <a:pt x="5266943" y="275763"/>
                </a:lnTo>
                <a:lnTo>
                  <a:pt x="5431535" y="257151"/>
                </a:lnTo>
                <a:lnTo>
                  <a:pt x="5596127" y="226734"/>
                </a:lnTo>
                <a:lnTo>
                  <a:pt x="5760719" y="184729"/>
                </a:lnTo>
                <a:lnTo>
                  <a:pt x="5925311" y="134742"/>
                </a:lnTo>
                <a:lnTo>
                  <a:pt x="6089903" y="83218"/>
                </a:lnTo>
                <a:lnTo>
                  <a:pt x="6254495" y="38288"/>
                </a:lnTo>
                <a:lnTo>
                  <a:pt x="6419087" y="8258"/>
                </a:lnTo>
                <a:lnTo>
                  <a:pt x="6583679" y="0"/>
                </a:lnTo>
                <a:lnTo>
                  <a:pt x="6748271" y="17583"/>
                </a:lnTo>
                <a:lnTo>
                  <a:pt x="6912863" y="61397"/>
                </a:lnTo>
                <a:lnTo>
                  <a:pt x="7077455" y="127954"/>
                </a:lnTo>
                <a:lnTo>
                  <a:pt x="7242047" y="210396"/>
                </a:lnTo>
                <a:lnTo>
                  <a:pt x="7406639" y="299630"/>
                </a:lnTo>
                <a:lnTo>
                  <a:pt x="7571231" y="385866"/>
                </a:lnTo>
                <a:lnTo>
                  <a:pt x="7735823" y="460273"/>
                </a:lnTo>
                <a:lnTo>
                  <a:pt x="7900415" y="516436"/>
                </a:lnTo>
                <a:lnTo>
                  <a:pt x="8065007" y="551330"/>
                </a:lnTo>
                <a:lnTo>
                  <a:pt x="8229599" y="565657"/>
                </a:lnTo>
                <a:lnTo>
                  <a:pt x="8394191" y="563450"/>
                </a:lnTo>
                <a:lnTo>
                  <a:pt x="8558783" y="551070"/>
                </a:lnTo>
                <a:lnTo>
                  <a:pt x="8723375" y="535766"/>
                </a:lnTo>
                <a:lnTo>
                  <a:pt x="8887967" y="524103"/>
                </a:lnTo>
                <a:lnTo>
                  <a:pt x="9052559" y="520566"/>
                </a:lnTo>
                <a:lnTo>
                  <a:pt x="9217151" y="526615"/>
                </a:lnTo>
                <a:lnTo>
                  <a:pt x="9381743" y="540372"/>
                </a:lnTo>
                <a:lnTo>
                  <a:pt x="9546335" y="557010"/>
                </a:lnTo>
                <a:lnTo>
                  <a:pt x="9710927" y="569767"/>
                </a:lnTo>
                <a:lnTo>
                  <a:pt x="9875519" y="571377"/>
                </a:lnTo>
                <a:lnTo>
                  <a:pt x="10040111" y="555644"/>
                </a:lnTo>
                <a:lnTo>
                  <a:pt x="10204703" y="518845"/>
                </a:lnTo>
                <a:lnTo>
                  <a:pt x="10369295" y="460678"/>
                </a:lnTo>
                <a:lnTo>
                  <a:pt x="10533887" y="384568"/>
                </a:lnTo>
                <a:lnTo>
                  <a:pt x="10698479" y="297266"/>
                </a:lnTo>
                <a:lnTo>
                  <a:pt x="10863071" y="207799"/>
                </a:lnTo>
                <a:lnTo>
                  <a:pt x="11027663" y="125978"/>
                </a:lnTo>
                <a:lnTo>
                  <a:pt x="11192255" y="60740"/>
                </a:lnTo>
                <a:lnTo>
                  <a:pt x="11356847" y="18640"/>
                </a:lnTo>
                <a:lnTo>
                  <a:pt x="11521439" y="2779"/>
                </a:lnTo>
                <a:lnTo>
                  <a:pt x="11686031" y="12370"/>
                </a:lnTo>
                <a:lnTo>
                  <a:pt x="11850623" y="43017"/>
                </a:lnTo>
                <a:lnTo>
                  <a:pt x="12015215" y="87659"/>
                </a:lnTo>
                <a:lnTo>
                  <a:pt x="12179807" y="137976"/>
                </a:lnTo>
                <a:lnTo>
                  <a:pt x="12191695" y="1210911"/>
                </a:lnTo>
                <a:lnTo>
                  <a:pt x="0" y="1210911"/>
                </a:lnTo>
                <a:close/>
              </a:path>
            </a:pathLst>
          </a:cu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A6A6A6"/>
                </a:solidFill>
                <a:latin typeface="Arial"/>
              </a:rPr>
              <a:t>08  ·  BASES DE DATOS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66928" y="1115568"/>
            <a:ext cx="1106424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600"/>
              </a:spcAft>
            </a:pPr>
            <a:r>
              <a:rPr sz="3400" b="1" i="0">
                <a:solidFill>
                  <a:srgbClr val="FFFFFF"/>
                </a:solidFill>
                <a:latin typeface="Arial"/>
              </a:rPr>
              <a:t>Sus bases de datos, protegidas — con vuelta en el tiempo.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743200"/>
            <a:ext cx="2587752" cy="1572768"/>
          </a:xfrm>
          <a:prstGeom prst="roundRect">
            <a:avLst>
              <a:gd name="adj" fmla="val 5500"/>
            </a:avLst>
          </a:prstGeom>
          <a:solidFill>
            <a:srgbClr val="1B1B1B"/>
          </a:solidFill>
          <a:ln w="9525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3017520"/>
            <a:ext cx="21945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650" b="1" i="0">
                <a:solidFill>
                  <a:srgbClr val="FFFFFF"/>
                </a:solidFill>
                <a:latin typeface="Arial"/>
              </a:rPr>
              <a:t>PostgreSQL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3749039"/>
            <a:ext cx="2157984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50" b="0" i="0">
                <a:solidFill>
                  <a:srgbClr val="A6A6A6"/>
                </a:solidFill>
                <a:latin typeface="Arial"/>
              </a:rPr>
              <a:t>Vuelta al instante exacto que elija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92424" y="2743200"/>
            <a:ext cx="2587752" cy="1572768"/>
          </a:xfrm>
          <a:prstGeom prst="roundRect">
            <a:avLst>
              <a:gd name="adj" fmla="val 5500"/>
            </a:avLst>
          </a:prstGeom>
          <a:solidFill>
            <a:srgbClr val="1B1B1B"/>
          </a:solidFill>
          <a:ln w="9525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11880" y="3017520"/>
            <a:ext cx="21945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650" b="1" i="0">
                <a:solidFill>
                  <a:srgbClr val="FFFFFF"/>
                </a:solidFill>
                <a:latin typeface="Arial"/>
              </a:rPr>
              <a:t>MySQL · MariaDB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1880" y="3749039"/>
            <a:ext cx="2157984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50" b="0" i="0">
                <a:solidFill>
                  <a:srgbClr val="A6A6A6"/>
                </a:solidFill>
                <a:latin typeface="Arial"/>
              </a:rPr>
              <a:t>Vuelta al instante exacto que elija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743200"/>
            <a:ext cx="2587752" cy="1572768"/>
          </a:xfrm>
          <a:prstGeom prst="roundRect">
            <a:avLst>
              <a:gd name="adj" fmla="val 5500"/>
            </a:avLst>
          </a:prstGeom>
          <a:solidFill>
            <a:srgbClr val="1B1B1B"/>
          </a:solidFill>
          <a:ln w="9525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37376" y="3017520"/>
            <a:ext cx="21945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650" b="1" i="0">
                <a:solidFill>
                  <a:srgbClr val="FFFFFF"/>
                </a:solidFill>
                <a:latin typeface="Arial"/>
              </a:rPr>
              <a:t>SQLite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7376" y="3749039"/>
            <a:ext cx="2157984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50" b="0" i="0">
                <a:solidFill>
                  <a:srgbClr val="A6A6A6"/>
                </a:solidFill>
                <a:latin typeface="Arial"/>
              </a:rPr>
              <a:t>Copia fiel, sin detener el servicio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43415" y="2743200"/>
            <a:ext cx="2587752" cy="1572768"/>
          </a:xfrm>
          <a:prstGeom prst="roundRect">
            <a:avLst>
              <a:gd name="adj" fmla="val 5500"/>
            </a:avLst>
          </a:prstGeom>
          <a:solidFill>
            <a:srgbClr val="1B1B1B"/>
          </a:solidFill>
          <a:ln w="9525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62872" y="3017520"/>
            <a:ext cx="21945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650" b="1" i="0">
                <a:solidFill>
                  <a:srgbClr val="FFFFFF"/>
                </a:solidFill>
                <a:latin typeface="Arial"/>
              </a:rPr>
              <a:t>SQL Server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62872" y="3749039"/>
            <a:ext cx="2157984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50" b="0" i="0">
                <a:solidFill>
                  <a:srgbClr val="A6A6A6"/>
                </a:solidFill>
                <a:latin typeface="Arial"/>
              </a:rPr>
              <a:t>Respaldo completo y continuo, verificado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466344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0" i="0">
                <a:solidFill>
                  <a:srgbClr val="E4E4E4"/>
                </a:solidFill>
                <a:latin typeface="Arial"/>
              </a:rPr>
              <a:t>Cada respaldo viaja y reposa cifrado, con una huella que permite comprobar que nadie lo alteró.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5193792"/>
            <a:ext cx="82296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1" i="0" spc="140">
                <a:solidFill>
                  <a:srgbClr val="737373"/>
                </a:solidFill>
                <a:latin typeface="Arial"/>
              </a:rPr>
              <a:t>TIEMPO MEDIDO PARA VOLVER AL INSTANTE ELEGIDO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504688"/>
            <a:ext cx="3017520" cy="475488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373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562356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100" b="1" i="0" spc="60">
                <a:solidFill>
                  <a:srgbClr val="E4E4E4"/>
                </a:solidFill>
                <a:latin typeface="Arial"/>
              </a:rPr>
              <a:t>POSTGRESQL · 4,6 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13048" y="5504688"/>
            <a:ext cx="2788920" cy="475488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373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813048" y="5623560"/>
            <a:ext cx="27889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100" b="1" i="0" spc="60">
                <a:solidFill>
                  <a:srgbClr val="E4E4E4"/>
                </a:solidFill>
                <a:latin typeface="Arial"/>
              </a:rPr>
              <a:t>MARIADB · 6,3 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830568" y="5504688"/>
            <a:ext cx="3017520" cy="475488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373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30568" y="562356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100" b="1" i="0" spc="60">
                <a:solidFill>
                  <a:srgbClr val="E4E4E4"/>
                </a:solidFill>
                <a:latin typeface="Arial"/>
              </a:rPr>
              <a:t>SQL SERVER · 16 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737373"/>
                </a:solidFill>
                <a:latin typeface="Arial"/>
              </a:rPr>
              <a:t>ABZU · SEGRD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737373"/>
                </a:solidFill>
                <a:latin typeface="Arial"/>
              </a:rPr>
              <a:t>09 / 20</a:t>
            </a:r>
          </a:p>
        </p:txBody>
      </p:sp>
    </p:spTree>
  </p:cSld>
  <p:transition spd="med" dur="700">
    <p:fade thruBlk="1"/>
  </p:transition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5492035"/>
            <a:ext cx="12191695" cy="1365965"/>
          </a:xfrm>
          <a:custGeom>
            <a:avLst/>
            <a:gdLst/>
            <a:ahLst/>
            <a:cxnLst/>
            <a:rect l="l" t="t" r="r" b="b"/>
            <a:pathLst>
              <a:path w="12191695" h="1365965">
                <a:moveTo>
                  <a:pt x="0" y="483190"/>
                </a:moveTo>
                <a:lnTo>
                  <a:pt x="164592" y="481391"/>
                </a:lnTo>
                <a:lnTo>
                  <a:pt x="329184" y="470307"/>
                </a:lnTo>
                <a:lnTo>
                  <a:pt x="493776" y="452959"/>
                </a:lnTo>
                <a:lnTo>
                  <a:pt x="658368" y="432727"/>
                </a:lnTo>
                <a:lnTo>
                  <a:pt x="822959" y="412863"/>
                </a:lnTo>
                <a:lnTo>
                  <a:pt x="987551" y="396038"/>
                </a:lnTo>
                <a:lnTo>
                  <a:pt x="1152143" y="383969"/>
                </a:lnTo>
                <a:lnTo>
                  <a:pt x="1316735" y="377205"/>
                </a:lnTo>
                <a:lnTo>
                  <a:pt x="1481327" y="375070"/>
                </a:lnTo>
                <a:lnTo>
                  <a:pt x="1645919" y="375800"/>
                </a:lnTo>
                <a:lnTo>
                  <a:pt x="1810511" y="376827"/>
                </a:lnTo>
                <a:lnTo>
                  <a:pt x="1975103" y="375195"/>
                </a:lnTo>
                <a:lnTo>
                  <a:pt x="2139696" y="368027"/>
                </a:lnTo>
                <a:lnTo>
                  <a:pt x="2304288" y="352995"/>
                </a:lnTo>
                <a:lnTo>
                  <a:pt x="2468880" y="328717"/>
                </a:lnTo>
                <a:lnTo>
                  <a:pt x="2633472" y="295025"/>
                </a:lnTo>
                <a:lnTo>
                  <a:pt x="2798064" y="253074"/>
                </a:lnTo>
                <a:lnTo>
                  <a:pt x="2962656" y="205258"/>
                </a:lnTo>
                <a:lnTo>
                  <a:pt x="3127248" y="154966"/>
                </a:lnTo>
                <a:lnTo>
                  <a:pt x="3291840" y="106187"/>
                </a:lnTo>
                <a:lnTo>
                  <a:pt x="3456432" y="63032"/>
                </a:lnTo>
                <a:lnTo>
                  <a:pt x="3621024" y="29226"/>
                </a:lnTo>
                <a:lnTo>
                  <a:pt x="3785616" y="7654"/>
                </a:lnTo>
                <a:lnTo>
                  <a:pt x="3950208" y="0"/>
                </a:lnTo>
                <a:lnTo>
                  <a:pt x="4114800" y="6547"/>
                </a:lnTo>
                <a:lnTo>
                  <a:pt x="4279392" y="26160"/>
                </a:lnTo>
                <a:lnTo>
                  <a:pt x="4443984" y="56441"/>
                </a:lnTo>
                <a:lnTo>
                  <a:pt x="4608576" y="94055"/>
                </a:lnTo>
                <a:lnTo>
                  <a:pt x="4773168" y="135171"/>
                </a:lnTo>
                <a:lnTo>
                  <a:pt x="4937759" y="175950"/>
                </a:lnTo>
                <a:lnTo>
                  <a:pt x="5102351" y="213040"/>
                </a:lnTo>
                <a:lnTo>
                  <a:pt x="5266943" y="243974"/>
                </a:lnTo>
                <a:lnTo>
                  <a:pt x="5431535" y="267455"/>
                </a:lnTo>
                <a:lnTo>
                  <a:pt x="5596127" y="283462"/>
                </a:lnTo>
                <a:lnTo>
                  <a:pt x="5760719" y="293178"/>
                </a:lnTo>
                <a:lnTo>
                  <a:pt x="5925311" y="298751"/>
                </a:lnTo>
                <a:lnTo>
                  <a:pt x="6089903" y="302913"/>
                </a:lnTo>
                <a:lnTo>
                  <a:pt x="6254495" y="308531"/>
                </a:lnTo>
                <a:lnTo>
                  <a:pt x="6419087" y="318124"/>
                </a:lnTo>
                <a:lnTo>
                  <a:pt x="6583679" y="333449"/>
                </a:lnTo>
                <a:lnTo>
                  <a:pt x="6748271" y="355179"/>
                </a:lnTo>
                <a:lnTo>
                  <a:pt x="6912863" y="382756"/>
                </a:lnTo>
                <a:lnTo>
                  <a:pt x="7077455" y="414400"/>
                </a:lnTo>
                <a:lnTo>
                  <a:pt x="7242047" y="447317"/>
                </a:lnTo>
                <a:lnTo>
                  <a:pt x="7406639" y="478039"/>
                </a:lnTo>
                <a:lnTo>
                  <a:pt x="7571231" y="502879"/>
                </a:lnTo>
                <a:lnTo>
                  <a:pt x="7735823" y="518427"/>
                </a:lnTo>
                <a:lnTo>
                  <a:pt x="7900415" y="522013"/>
                </a:lnTo>
                <a:lnTo>
                  <a:pt x="8065007" y="512091"/>
                </a:lnTo>
                <a:lnTo>
                  <a:pt x="8229599" y="488472"/>
                </a:lnTo>
                <a:lnTo>
                  <a:pt x="8394191" y="452392"/>
                </a:lnTo>
                <a:lnTo>
                  <a:pt x="8558783" y="406382"/>
                </a:lnTo>
                <a:lnTo>
                  <a:pt x="8723375" y="353981"/>
                </a:lnTo>
                <a:lnTo>
                  <a:pt x="8887967" y="299314"/>
                </a:lnTo>
                <a:lnTo>
                  <a:pt x="9052559" y="246598"/>
                </a:lnTo>
                <a:lnTo>
                  <a:pt x="9217151" y="199636"/>
                </a:lnTo>
                <a:lnTo>
                  <a:pt x="9381743" y="161380"/>
                </a:lnTo>
                <a:lnTo>
                  <a:pt x="9546335" y="133603"/>
                </a:lnTo>
                <a:lnTo>
                  <a:pt x="9710927" y="116737"/>
                </a:lnTo>
                <a:lnTo>
                  <a:pt x="9875519" y="109896"/>
                </a:lnTo>
                <a:lnTo>
                  <a:pt x="10040111" y="111067"/>
                </a:lnTo>
                <a:lnTo>
                  <a:pt x="10204703" y="117461"/>
                </a:lnTo>
                <a:lnTo>
                  <a:pt x="10369295" y="125953"/>
                </a:lnTo>
                <a:lnTo>
                  <a:pt x="10533887" y="133565"/>
                </a:lnTo>
                <a:lnTo>
                  <a:pt x="10698479" y="137917"/>
                </a:lnTo>
                <a:lnTo>
                  <a:pt x="10863071" y="137588"/>
                </a:lnTo>
                <a:lnTo>
                  <a:pt x="11027663" y="132324"/>
                </a:lnTo>
                <a:lnTo>
                  <a:pt x="11192255" y="123088"/>
                </a:lnTo>
                <a:lnTo>
                  <a:pt x="11356847" y="111913"/>
                </a:lnTo>
                <a:lnTo>
                  <a:pt x="11521439" y="101615"/>
                </a:lnTo>
                <a:lnTo>
                  <a:pt x="11686031" y="95366"/>
                </a:lnTo>
                <a:lnTo>
                  <a:pt x="11850623" y="96226"/>
                </a:lnTo>
                <a:lnTo>
                  <a:pt x="12015215" y="106666"/>
                </a:lnTo>
                <a:lnTo>
                  <a:pt x="12179807" y="128171"/>
                </a:lnTo>
                <a:lnTo>
                  <a:pt x="12191695" y="1365965"/>
                </a:lnTo>
                <a:lnTo>
                  <a:pt x="0" y="1365965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5854038"/>
            <a:ext cx="12191695" cy="1003962"/>
          </a:xfrm>
          <a:custGeom>
            <a:avLst/>
            <a:gdLst/>
            <a:ahLst/>
            <a:cxnLst/>
            <a:rect l="l" t="t" r="r" b="b"/>
            <a:pathLst>
              <a:path w="12191695" h="1003962">
                <a:moveTo>
                  <a:pt x="0" y="301393"/>
                </a:moveTo>
                <a:lnTo>
                  <a:pt x="164592" y="251200"/>
                </a:lnTo>
                <a:lnTo>
                  <a:pt x="329184" y="213703"/>
                </a:lnTo>
                <a:lnTo>
                  <a:pt x="493776" y="189902"/>
                </a:lnTo>
                <a:lnTo>
                  <a:pt x="658368" y="178300"/>
                </a:lnTo>
                <a:lnTo>
                  <a:pt x="822959" y="175366"/>
                </a:lnTo>
                <a:lnTo>
                  <a:pt x="987551" y="176354"/>
                </a:lnTo>
                <a:lnTo>
                  <a:pt x="1152143" y="176333"/>
                </a:lnTo>
                <a:lnTo>
                  <a:pt x="1316735" y="171243"/>
                </a:lnTo>
                <a:lnTo>
                  <a:pt x="1481327" y="158759"/>
                </a:lnTo>
                <a:lnTo>
                  <a:pt x="1645919" y="138819"/>
                </a:lnTo>
                <a:lnTo>
                  <a:pt x="1810511" y="113710"/>
                </a:lnTo>
                <a:lnTo>
                  <a:pt x="1975103" y="87691"/>
                </a:lnTo>
                <a:lnTo>
                  <a:pt x="2139696" y="66224"/>
                </a:lnTo>
                <a:lnTo>
                  <a:pt x="2304288" y="54952"/>
                </a:lnTo>
                <a:lnTo>
                  <a:pt x="2468880" y="58617"/>
                </a:lnTo>
                <a:lnTo>
                  <a:pt x="2633472" y="80105"/>
                </a:lnTo>
                <a:lnTo>
                  <a:pt x="2798064" y="119811"/>
                </a:lnTo>
                <a:lnTo>
                  <a:pt x="2962656" y="175429"/>
                </a:lnTo>
                <a:lnTo>
                  <a:pt x="3127248" y="242220"/>
                </a:lnTo>
                <a:lnTo>
                  <a:pt x="3291840" y="313711"/>
                </a:lnTo>
                <a:lnTo>
                  <a:pt x="3456432" y="382700"/>
                </a:lnTo>
                <a:lnTo>
                  <a:pt x="3621024" y="442389"/>
                </a:lnTo>
                <a:lnTo>
                  <a:pt x="3785616" y="487447"/>
                </a:lnTo>
                <a:lnTo>
                  <a:pt x="3950208" y="514809"/>
                </a:lnTo>
                <a:lnTo>
                  <a:pt x="4114800" y="524081"/>
                </a:lnTo>
                <a:lnTo>
                  <a:pt x="4279392" y="517461"/>
                </a:lnTo>
                <a:lnTo>
                  <a:pt x="4443984" y="499222"/>
                </a:lnTo>
                <a:lnTo>
                  <a:pt x="4608576" y="474831"/>
                </a:lnTo>
                <a:lnTo>
                  <a:pt x="4773168" y="449884"/>
                </a:lnTo>
                <a:lnTo>
                  <a:pt x="4937759" y="429049"/>
                </a:lnTo>
                <a:lnTo>
                  <a:pt x="5102351" y="415205"/>
                </a:lnTo>
                <a:lnTo>
                  <a:pt x="5266943" y="408947"/>
                </a:lnTo>
                <a:lnTo>
                  <a:pt x="5431535" y="408537"/>
                </a:lnTo>
                <a:lnTo>
                  <a:pt x="5596127" y="410313"/>
                </a:lnTo>
                <a:lnTo>
                  <a:pt x="5760719" y="409472"/>
                </a:lnTo>
                <a:lnTo>
                  <a:pt x="5925311" y="401090"/>
                </a:lnTo>
                <a:lnTo>
                  <a:pt x="6089903" y="381183"/>
                </a:lnTo>
                <a:lnTo>
                  <a:pt x="6254495" y="347603"/>
                </a:lnTo>
                <a:lnTo>
                  <a:pt x="6419087" y="300614"/>
                </a:lnTo>
                <a:lnTo>
                  <a:pt x="6583679" y="243027"/>
                </a:lnTo>
                <a:lnTo>
                  <a:pt x="6748271" y="179864"/>
                </a:lnTo>
                <a:lnTo>
                  <a:pt x="6912863" y="117614"/>
                </a:lnTo>
                <a:lnTo>
                  <a:pt x="7077455" y="63201"/>
                </a:lnTo>
                <a:lnTo>
                  <a:pt x="7242047" y="22858"/>
                </a:lnTo>
                <a:lnTo>
                  <a:pt x="7406639" y="1103"/>
                </a:lnTo>
                <a:lnTo>
                  <a:pt x="7571231" y="0"/>
                </a:lnTo>
                <a:lnTo>
                  <a:pt x="7735823" y="18843"/>
                </a:lnTo>
                <a:lnTo>
                  <a:pt x="7900415" y="54314"/>
                </a:lnTo>
                <a:lnTo>
                  <a:pt x="8065007" y="101081"/>
                </a:lnTo>
                <a:lnTo>
                  <a:pt x="8229599" y="152745"/>
                </a:lnTo>
                <a:lnTo>
                  <a:pt x="8394191" y="202936"/>
                </a:lnTo>
                <a:lnTo>
                  <a:pt x="8558783" y="246388"/>
                </a:lnTo>
                <a:lnTo>
                  <a:pt x="8723375" y="279776"/>
                </a:lnTo>
                <a:lnTo>
                  <a:pt x="8887967" y="302182"/>
                </a:lnTo>
                <a:lnTo>
                  <a:pt x="9052559" y="315102"/>
                </a:lnTo>
                <a:lnTo>
                  <a:pt x="9217151" y="321997"/>
                </a:lnTo>
                <a:lnTo>
                  <a:pt x="9381743" y="327479"/>
                </a:lnTo>
                <a:lnTo>
                  <a:pt x="9546335" y="336283"/>
                </a:lnTo>
                <a:lnTo>
                  <a:pt x="9710927" y="352226"/>
                </a:lnTo>
                <a:lnTo>
                  <a:pt x="9875519" y="377335"/>
                </a:lnTo>
                <a:lnTo>
                  <a:pt x="10040111" y="411327"/>
                </a:lnTo>
                <a:lnTo>
                  <a:pt x="10204703" y="451520"/>
                </a:lnTo>
                <a:lnTo>
                  <a:pt x="10369295" y="493223"/>
                </a:lnTo>
                <a:lnTo>
                  <a:pt x="10533887" y="530501"/>
                </a:lnTo>
                <a:lnTo>
                  <a:pt x="10698479" y="557215"/>
                </a:lnTo>
                <a:lnTo>
                  <a:pt x="10863071" y="568121"/>
                </a:lnTo>
                <a:lnTo>
                  <a:pt x="11027663" y="559841"/>
                </a:lnTo>
                <a:lnTo>
                  <a:pt x="11192255" y="531522"/>
                </a:lnTo>
                <a:lnTo>
                  <a:pt x="11356847" y="485069"/>
                </a:lnTo>
                <a:lnTo>
                  <a:pt x="11521439" y="424896"/>
                </a:lnTo>
                <a:lnTo>
                  <a:pt x="11686031" y="357247"/>
                </a:lnTo>
                <a:lnTo>
                  <a:pt x="11850623" y="289202"/>
                </a:lnTo>
                <a:lnTo>
                  <a:pt x="12015215" y="227548"/>
                </a:lnTo>
                <a:lnTo>
                  <a:pt x="12179807" y="177710"/>
                </a:lnTo>
                <a:lnTo>
                  <a:pt x="12191695" y="1003962"/>
                </a:lnTo>
                <a:lnTo>
                  <a:pt x="0" y="1003962"/>
                </a:ln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737373"/>
                </a:solidFill>
                <a:latin typeface="Arial"/>
              </a:rPr>
              <a:t>09  ·  CUMPLIMIENTO Y AUDITORÍA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0A0A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6928" y="1115568"/>
            <a:ext cx="1106424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600"/>
              </a:spcAft>
            </a:pPr>
            <a:r>
              <a:rPr sz="3700" b="1" i="0">
                <a:solidFill>
                  <a:srgbClr val="0A0A0B"/>
                </a:solidFill>
                <a:latin typeface="Arial"/>
              </a:rPr>
              <a:t>El cumplimiento se demuestra con evidencia, no con folletos.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560320"/>
            <a:ext cx="237744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9000" b="1" i="0">
                <a:solidFill>
                  <a:srgbClr val="0A0A0B"/>
                </a:solidFill>
                <a:latin typeface="Arial"/>
              </a:rPr>
              <a:t>0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50" b="0" i="0">
                <a:solidFill>
                  <a:srgbClr val="3F3F3F"/>
                </a:solidFill>
                <a:latin typeface="Arial"/>
              </a:rPr>
              <a:t>hallazgos críticos en la auditoría ofensiva final del producto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54680" y="2697480"/>
            <a:ext cx="0" cy="2834640"/>
          </a:xfrm>
          <a:prstGeom prst="line">
            <a:avLst/>
          </a:prstGeom>
          <a:ln w="17780">
            <a:solidFill>
              <a:srgbClr val="E4E4E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20440" y="2578608"/>
            <a:ext cx="8046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70">
                <a:solidFill>
                  <a:srgbClr val="0A0A0B"/>
                </a:solidFill>
                <a:latin typeface="Arial"/>
              </a:rPr>
              <a:t>NORTIC — REPÚBLICA DOMINICANA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0440" y="2907791"/>
            <a:ext cx="8001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250" b="0" i="0">
                <a:solidFill>
                  <a:srgbClr val="3F3F3F"/>
                </a:solidFill>
                <a:latin typeface="Arial"/>
              </a:rPr>
              <a:t>El mapa de cumplimiento, control por control, contra las normas A7, A8 y A9 — con las brechas declaradas con honestidad.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0440" y="3438144"/>
            <a:ext cx="8046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70">
                <a:solidFill>
                  <a:srgbClr val="0A0A0B"/>
                </a:solidFill>
                <a:latin typeface="Arial"/>
              </a:rPr>
              <a:t>ISO 27001 · NIST — EL MUNDO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767328"/>
            <a:ext cx="8001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250" b="0" i="0">
                <a:solidFill>
                  <a:srgbClr val="3F3F3F"/>
                </a:solidFill>
                <a:latin typeface="Arial"/>
              </a:rPr>
              <a:t>El mismo mapa de controles, leído en el marco de cada mercado. Un hecho, tres lecturas.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0440" y="4297679"/>
            <a:ext cx="8046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70">
                <a:solidFill>
                  <a:srgbClr val="0A0A0B"/>
                </a:solidFill>
                <a:latin typeface="Arial"/>
              </a:rPr>
              <a:t>AUDITORÍA OFENSIVA PROPIA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0440" y="4626864"/>
            <a:ext cx="8001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250" b="0" i="0">
                <a:solidFill>
                  <a:srgbClr val="3F3F3F"/>
                </a:solidFill>
                <a:latin typeface="Arial"/>
              </a:rPr>
              <a:t>Antes de ofrecérselo, el producto fue atacado por especialistas en intrusión: 0 hallazgos críticos, y los demás corregidos y re-verificados (informe ABZU-RT-2026-004).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5157216"/>
            <a:ext cx="8046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70">
                <a:solidFill>
                  <a:srgbClr val="0A0A0B"/>
                </a:solidFill>
                <a:latin typeface="Arial"/>
              </a:rPr>
              <a:t>INFORMES FIRMADOS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20440" y="5486400"/>
            <a:ext cx="8001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250" b="0" i="0">
                <a:solidFill>
                  <a:srgbClr val="3F3F3F"/>
                </a:solidFill>
                <a:latin typeface="Arial"/>
              </a:rPr>
              <a:t>Validación y auditoría se entregan firmadas digitalmente desde la propia plataforma. Sin la firma registrada, el informe no cuenta como entregado.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A6A6A6"/>
                </a:solidFill>
                <a:latin typeface="Arial"/>
              </a:rPr>
              <a:t>ABZU · SEGRD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A6A6A6"/>
                </a:solidFill>
                <a:latin typeface="Arial"/>
              </a:rPr>
              <a:t>10 / 20</a:t>
            </a:r>
          </a:p>
        </p:txBody>
      </p:sp>
    </p:spTree>
  </p:cSld>
  <p:transition spd="med" dur="700">
    <p:fade thruBlk="1"/>
  </p:transition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5492035"/>
            <a:ext cx="12191695" cy="1365965"/>
          </a:xfrm>
          <a:custGeom>
            <a:avLst/>
            <a:gdLst/>
            <a:ahLst/>
            <a:cxnLst/>
            <a:rect l="l" t="t" r="r" b="b"/>
            <a:pathLst>
              <a:path w="12191695" h="1365965">
                <a:moveTo>
                  <a:pt x="0" y="483190"/>
                </a:moveTo>
                <a:lnTo>
                  <a:pt x="164592" y="481391"/>
                </a:lnTo>
                <a:lnTo>
                  <a:pt x="329184" y="470307"/>
                </a:lnTo>
                <a:lnTo>
                  <a:pt x="493776" y="452959"/>
                </a:lnTo>
                <a:lnTo>
                  <a:pt x="658368" y="432727"/>
                </a:lnTo>
                <a:lnTo>
                  <a:pt x="822959" y="412863"/>
                </a:lnTo>
                <a:lnTo>
                  <a:pt x="987551" y="396038"/>
                </a:lnTo>
                <a:lnTo>
                  <a:pt x="1152143" y="383969"/>
                </a:lnTo>
                <a:lnTo>
                  <a:pt x="1316735" y="377205"/>
                </a:lnTo>
                <a:lnTo>
                  <a:pt x="1481327" y="375070"/>
                </a:lnTo>
                <a:lnTo>
                  <a:pt x="1645919" y="375800"/>
                </a:lnTo>
                <a:lnTo>
                  <a:pt x="1810511" y="376827"/>
                </a:lnTo>
                <a:lnTo>
                  <a:pt x="1975103" y="375195"/>
                </a:lnTo>
                <a:lnTo>
                  <a:pt x="2139696" y="368027"/>
                </a:lnTo>
                <a:lnTo>
                  <a:pt x="2304288" y="352995"/>
                </a:lnTo>
                <a:lnTo>
                  <a:pt x="2468880" y="328717"/>
                </a:lnTo>
                <a:lnTo>
                  <a:pt x="2633472" y="295025"/>
                </a:lnTo>
                <a:lnTo>
                  <a:pt x="2798064" y="253074"/>
                </a:lnTo>
                <a:lnTo>
                  <a:pt x="2962656" y="205258"/>
                </a:lnTo>
                <a:lnTo>
                  <a:pt x="3127248" y="154966"/>
                </a:lnTo>
                <a:lnTo>
                  <a:pt x="3291840" y="106187"/>
                </a:lnTo>
                <a:lnTo>
                  <a:pt x="3456432" y="63032"/>
                </a:lnTo>
                <a:lnTo>
                  <a:pt x="3621024" y="29226"/>
                </a:lnTo>
                <a:lnTo>
                  <a:pt x="3785616" y="7654"/>
                </a:lnTo>
                <a:lnTo>
                  <a:pt x="3950208" y="0"/>
                </a:lnTo>
                <a:lnTo>
                  <a:pt x="4114800" y="6547"/>
                </a:lnTo>
                <a:lnTo>
                  <a:pt x="4279392" y="26160"/>
                </a:lnTo>
                <a:lnTo>
                  <a:pt x="4443984" y="56441"/>
                </a:lnTo>
                <a:lnTo>
                  <a:pt x="4608576" y="94055"/>
                </a:lnTo>
                <a:lnTo>
                  <a:pt x="4773168" y="135171"/>
                </a:lnTo>
                <a:lnTo>
                  <a:pt x="4937759" y="175950"/>
                </a:lnTo>
                <a:lnTo>
                  <a:pt x="5102351" y="213040"/>
                </a:lnTo>
                <a:lnTo>
                  <a:pt x="5266943" y="243974"/>
                </a:lnTo>
                <a:lnTo>
                  <a:pt x="5431535" y="267455"/>
                </a:lnTo>
                <a:lnTo>
                  <a:pt x="5596127" y="283462"/>
                </a:lnTo>
                <a:lnTo>
                  <a:pt x="5760719" y="293178"/>
                </a:lnTo>
                <a:lnTo>
                  <a:pt x="5925311" y="298751"/>
                </a:lnTo>
                <a:lnTo>
                  <a:pt x="6089903" y="302913"/>
                </a:lnTo>
                <a:lnTo>
                  <a:pt x="6254495" y="308531"/>
                </a:lnTo>
                <a:lnTo>
                  <a:pt x="6419087" y="318124"/>
                </a:lnTo>
                <a:lnTo>
                  <a:pt x="6583679" y="333449"/>
                </a:lnTo>
                <a:lnTo>
                  <a:pt x="6748271" y="355179"/>
                </a:lnTo>
                <a:lnTo>
                  <a:pt x="6912863" y="382756"/>
                </a:lnTo>
                <a:lnTo>
                  <a:pt x="7077455" y="414400"/>
                </a:lnTo>
                <a:lnTo>
                  <a:pt x="7242047" y="447317"/>
                </a:lnTo>
                <a:lnTo>
                  <a:pt x="7406639" y="478039"/>
                </a:lnTo>
                <a:lnTo>
                  <a:pt x="7571231" y="502879"/>
                </a:lnTo>
                <a:lnTo>
                  <a:pt x="7735823" y="518427"/>
                </a:lnTo>
                <a:lnTo>
                  <a:pt x="7900415" y="522013"/>
                </a:lnTo>
                <a:lnTo>
                  <a:pt x="8065007" y="512091"/>
                </a:lnTo>
                <a:lnTo>
                  <a:pt x="8229599" y="488472"/>
                </a:lnTo>
                <a:lnTo>
                  <a:pt x="8394191" y="452392"/>
                </a:lnTo>
                <a:lnTo>
                  <a:pt x="8558783" y="406382"/>
                </a:lnTo>
                <a:lnTo>
                  <a:pt x="8723375" y="353981"/>
                </a:lnTo>
                <a:lnTo>
                  <a:pt x="8887967" y="299314"/>
                </a:lnTo>
                <a:lnTo>
                  <a:pt x="9052559" y="246598"/>
                </a:lnTo>
                <a:lnTo>
                  <a:pt x="9217151" y="199636"/>
                </a:lnTo>
                <a:lnTo>
                  <a:pt x="9381743" y="161380"/>
                </a:lnTo>
                <a:lnTo>
                  <a:pt x="9546335" y="133603"/>
                </a:lnTo>
                <a:lnTo>
                  <a:pt x="9710927" y="116737"/>
                </a:lnTo>
                <a:lnTo>
                  <a:pt x="9875519" y="109896"/>
                </a:lnTo>
                <a:lnTo>
                  <a:pt x="10040111" y="111067"/>
                </a:lnTo>
                <a:lnTo>
                  <a:pt x="10204703" y="117461"/>
                </a:lnTo>
                <a:lnTo>
                  <a:pt x="10369295" y="125953"/>
                </a:lnTo>
                <a:lnTo>
                  <a:pt x="10533887" y="133565"/>
                </a:lnTo>
                <a:lnTo>
                  <a:pt x="10698479" y="137917"/>
                </a:lnTo>
                <a:lnTo>
                  <a:pt x="10863071" y="137588"/>
                </a:lnTo>
                <a:lnTo>
                  <a:pt x="11027663" y="132324"/>
                </a:lnTo>
                <a:lnTo>
                  <a:pt x="11192255" y="123088"/>
                </a:lnTo>
                <a:lnTo>
                  <a:pt x="11356847" y="111913"/>
                </a:lnTo>
                <a:lnTo>
                  <a:pt x="11521439" y="101615"/>
                </a:lnTo>
                <a:lnTo>
                  <a:pt x="11686031" y="95366"/>
                </a:lnTo>
                <a:lnTo>
                  <a:pt x="11850623" y="96226"/>
                </a:lnTo>
                <a:lnTo>
                  <a:pt x="12015215" y="106666"/>
                </a:lnTo>
                <a:lnTo>
                  <a:pt x="12179807" y="128171"/>
                </a:lnTo>
                <a:lnTo>
                  <a:pt x="12191695" y="1365965"/>
                </a:lnTo>
                <a:lnTo>
                  <a:pt x="0" y="1365965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5854038"/>
            <a:ext cx="12191695" cy="1003962"/>
          </a:xfrm>
          <a:custGeom>
            <a:avLst/>
            <a:gdLst/>
            <a:ahLst/>
            <a:cxnLst/>
            <a:rect l="l" t="t" r="r" b="b"/>
            <a:pathLst>
              <a:path w="12191695" h="1003962">
                <a:moveTo>
                  <a:pt x="0" y="301393"/>
                </a:moveTo>
                <a:lnTo>
                  <a:pt x="164592" y="251200"/>
                </a:lnTo>
                <a:lnTo>
                  <a:pt x="329184" y="213703"/>
                </a:lnTo>
                <a:lnTo>
                  <a:pt x="493776" y="189902"/>
                </a:lnTo>
                <a:lnTo>
                  <a:pt x="658368" y="178300"/>
                </a:lnTo>
                <a:lnTo>
                  <a:pt x="822959" y="175366"/>
                </a:lnTo>
                <a:lnTo>
                  <a:pt x="987551" y="176354"/>
                </a:lnTo>
                <a:lnTo>
                  <a:pt x="1152143" y="176333"/>
                </a:lnTo>
                <a:lnTo>
                  <a:pt x="1316735" y="171243"/>
                </a:lnTo>
                <a:lnTo>
                  <a:pt x="1481327" y="158759"/>
                </a:lnTo>
                <a:lnTo>
                  <a:pt x="1645919" y="138819"/>
                </a:lnTo>
                <a:lnTo>
                  <a:pt x="1810511" y="113710"/>
                </a:lnTo>
                <a:lnTo>
                  <a:pt x="1975103" y="87691"/>
                </a:lnTo>
                <a:lnTo>
                  <a:pt x="2139696" y="66224"/>
                </a:lnTo>
                <a:lnTo>
                  <a:pt x="2304288" y="54952"/>
                </a:lnTo>
                <a:lnTo>
                  <a:pt x="2468880" y="58617"/>
                </a:lnTo>
                <a:lnTo>
                  <a:pt x="2633472" y="80105"/>
                </a:lnTo>
                <a:lnTo>
                  <a:pt x="2798064" y="119811"/>
                </a:lnTo>
                <a:lnTo>
                  <a:pt x="2962656" y="175429"/>
                </a:lnTo>
                <a:lnTo>
                  <a:pt x="3127248" y="242220"/>
                </a:lnTo>
                <a:lnTo>
                  <a:pt x="3291840" y="313711"/>
                </a:lnTo>
                <a:lnTo>
                  <a:pt x="3456432" y="382700"/>
                </a:lnTo>
                <a:lnTo>
                  <a:pt x="3621024" y="442389"/>
                </a:lnTo>
                <a:lnTo>
                  <a:pt x="3785616" y="487447"/>
                </a:lnTo>
                <a:lnTo>
                  <a:pt x="3950208" y="514809"/>
                </a:lnTo>
                <a:lnTo>
                  <a:pt x="4114800" y="524081"/>
                </a:lnTo>
                <a:lnTo>
                  <a:pt x="4279392" y="517461"/>
                </a:lnTo>
                <a:lnTo>
                  <a:pt x="4443984" y="499222"/>
                </a:lnTo>
                <a:lnTo>
                  <a:pt x="4608576" y="474831"/>
                </a:lnTo>
                <a:lnTo>
                  <a:pt x="4773168" y="449884"/>
                </a:lnTo>
                <a:lnTo>
                  <a:pt x="4937759" y="429049"/>
                </a:lnTo>
                <a:lnTo>
                  <a:pt x="5102351" y="415205"/>
                </a:lnTo>
                <a:lnTo>
                  <a:pt x="5266943" y="408947"/>
                </a:lnTo>
                <a:lnTo>
                  <a:pt x="5431535" y="408537"/>
                </a:lnTo>
                <a:lnTo>
                  <a:pt x="5596127" y="410313"/>
                </a:lnTo>
                <a:lnTo>
                  <a:pt x="5760719" y="409472"/>
                </a:lnTo>
                <a:lnTo>
                  <a:pt x="5925311" y="401090"/>
                </a:lnTo>
                <a:lnTo>
                  <a:pt x="6089903" y="381183"/>
                </a:lnTo>
                <a:lnTo>
                  <a:pt x="6254495" y="347603"/>
                </a:lnTo>
                <a:lnTo>
                  <a:pt x="6419087" y="300614"/>
                </a:lnTo>
                <a:lnTo>
                  <a:pt x="6583679" y="243027"/>
                </a:lnTo>
                <a:lnTo>
                  <a:pt x="6748271" y="179864"/>
                </a:lnTo>
                <a:lnTo>
                  <a:pt x="6912863" y="117614"/>
                </a:lnTo>
                <a:lnTo>
                  <a:pt x="7077455" y="63201"/>
                </a:lnTo>
                <a:lnTo>
                  <a:pt x="7242047" y="22858"/>
                </a:lnTo>
                <a:lnTo>
                  <a:pt x="7406639" y="1103"/>
                </a:lnTo>
                <a:lnTo>
                  <a:pt x="7571231" y="0"/>
                </a:lnTo>
                <a:lnTo>
                  <a:pt x="7735823" y="18843"/>
                </a:lnTo>
                <a:lnTo>
                  <a:pt x="7900415" y="54314"/>
                </a:lnTo>
                <a:lnTo>
                  <a:pt x="8065007" y="101081"/>
                </a:lnTo>
                <a:lnTo>
                  <a:pt x="8229599" y="152745"/>
                </a:lnTo>
                <a:lnTo>
                  <a:pt x="8394191" y="202936"/>
                </a:lnTo>
                <a:lnTo>
                  <a:pt x="8558783" y="246388"/>
                </a:lnTo>
                <a:lnTo>
                  <a:pt x="8723375" y="279776"/>
                </a:lnTo>
                <a:lnTo>
                  <a:pt x="8887967" y="302182"/>
                </a:lnTo>
                <a:lnTo>
                  <a:pt x="9052559" y="315102"/>
                </a:lnTo>
                <a:lnTo>
                  <a:pt x="9217151" y="321997"/>
                </a:lnTo>
                <a:lnTo>
                  <a:pt x="9381743" y="327479"/>
                </a:lnTo>
                <a:lnTo>
                  <a:pt x="9546335" y="336283"/>
                </a:lnTo>
                <a:lnTo>
                  <a:pt x="9710927" y="352226"/>
                </a:lnTo>
                <a:lnTo>
                  <a:pt x="9875519" y="377335"/>
                </a:lnTo>
                <a:lnTo>
                  <a:pt x="10040111" y="411327"/>
                </a:lnTo>
                <a:lnTo>
                  <a:pt x="10204703" y="451520"/>
                </a:lnTo>
                <a:lnTo>
                  <a:pt x="10369295" y="493223"/>
                </a:lnTo>
                <a:lnTo>
                  <a:pt x="10533887" y="530501"/>
                </a:lnTo>
                <a:lnTo>
                  <a:pt x="10698479" y="557215"/>
                </a:lnTo>
                <a:lnTo>
                  <a:pt x="10863071" y="568121"/>
                </a:lnTo>
                <a:lnTo>
                  <a:pt x="11027663" y="559841"/>
                </a:lnTo>
                <a:lnTo>
                  <a:pt x="11192255" y="531522"/>
                </a:lnTo>
                <a:lnTo>
                  <a:pt x="11356847" y="485069"/>
                </a:lnTo>
                <a:lnTo>
                  <a:pt x="11521439" y="424896"/>
                </a:lnTo>
                <a:lnTo>
                  <a:pt x="11686031" y="357247"/>
                </a:lnTo>
                <a:lnTo>
                  <a:pt x="11850623" y="289202"/>
                </a:lnTo>
                <a:lnTo>
                  <a:pt x="12015215" y="227548"/>
                </a:lnTo>
                <a:lnTo>
                  <a:pt x="12179807" y="177710"/>
                </a:lnTo>
                <a:lnTo>
                  <a:pt x="12191695" y="1003962"/>
                </a:lnTo>
                <a:lnTo>
                  <a:pt x="0" y="1003962"/>
                </a:ln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737373"/>
                </a:solidFill>
                <a:latin typeface="Arial"/>
              </a:rPr>
              <a:t>10  ·  LA CONFIANZA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0A0A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6928" y="1115568"/>
            <a:ext cx="1106424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600"/>
              </a:spcAft>
            </a:pPr>
            <a:r>
              <a:rPr sz="3300" b="1" i="0">
                <a:solidFill>
                  <a:srgbClr val="0A0A0B"/>
                </a:solidFill>
                <a:latin typeface="Arial"/>
              </a:rPr>
              <a:t>Toda institución tiene una llave maestra. La pregunta es quién la guarda.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788920"/>
            <a:ext cx="3520440" cy="2331720"/>
          </a:xfrm>
          <a:prstGeom prst="rect">
            <a:avLst/>
          </a:prstGeom>
          <a:solidFill>
            <a:srgbClr val="F4F4F4"/>
          </a:solidFill>
          <a:ln w="95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9536" y="3090672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90">
                <a:solidFill>
                  <a:srgbClr val="0A0A0B"/>
                </a:solidFill>
                <a:latin typeface="Arial"/>
              </a:rPr>
              <a:t>UNA SOLA PERSONA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3529584"/>
            <a:ext cx="2944368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250" b="0" i="0">
                <a:solidFill>
                  <a:srgbClr val="3F3F3F"/>
                </a:solidFill>
                <a:latin typeface="Arial"/>
              </a:rPr>
              <a:t>Si la llave vive en manos de una persona, la institución depende de su memoria, su lealtad y su presencia. Las personas rotan, faltan o se van.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3400" y="2788920"/>
            <a:ext cx="3520440" cy="2331720"/>
          </a:xfrm>
          <a:prstGeom prst="rect">
            <a:avLst/>
          </a:prstGeom>
          <a:solidFill>
            <a:srgbClr val="F4F4F4"/>
          </a:solidFill>
          <a:ln w="95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36008" y="3090672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90">
                <a:solidFill>
                  <a:srgbClr val="0A0A0B"/>
                </a:solidFill>
                <a:latin typeface="Arial"/>
              </a:rPr>
              <a:t>UN PAPEL FOTOGRAFIABLE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36008" y="3529584"/>
            <a:ext cx="2944368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250" b="0" i="0">
                <a:solidFill>
                  <a:srgbClr val="3F3F3F"/>
                </a:solidFill>
                <a:latin typeface="Arial"/>
              </a:rPr>
              <a:t>Una clave escrita, impresa o en pantalla se copia con una simple foto. Quien la ve una vez, la tiene para siempre.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19871" y="2788920"/>
            <a:ext cx="3520440" cy="2331720"/>
          </a:xfrm>
          <a:prstGeom prst="rect">
            <a:avLst/>
          </a:prstGeom>
          <a:solidFill>
            <a:srgbClr val="F4F4F4"/>
          </a:solidFill>
          <a:ln w="95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0" y="3090672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90">
                <a:solidFill>
                  <a:srgbClr val="0A0A0B"/>
                </a:solidFill>
                <a:latin typeface="Arial"/>
              </a:rPr>
              <a:t>EL RELEVO QUE NO LLEGA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3529584"/>
            <a:ext cx="2944368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250" b="0" i="0">
                <a:solidFill>
                  <a:srgbClr val="3F3F3F"/>
                </a:solidFill>
                <a:latin typeface="Arial"/>
              </a:rPr>
              <a:t>Cambian los directores y los equipos. Si el traspaso no ocurre a tiempo, la llave se pierde con la persona — y con ella, el control.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54406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50" b="1" i="0">
                <a:solidFill>
                  <a:srgbClr val="0A0A0B"/>
                </a:solidFill>
                <a:latin typeface="Arial"/>
              </a:rPr>
              <a:t>En el Estado, una llave perdida o robada no es un incidente técnico: es una crisis de soberanía.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A6A6A6"/>
                </a:solidFill>
                <a:latin typeface="Arial"/>
              </a:rPr>
              <a:t>ABZU · SEGRD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A6A6A6"/>
                </a:solidFill>
                <a:latin typeface="Arial"/>
              </a:rPr>
              <a:t>11 / 20</a:t>
            </a:r>
          </a:p>
        </p:txBody>
      </p:sp>
    </p:spTree>
  </p:cSld>
  <p:transition spd="med" dur="700">
    <p:fade thruBlk="1"/>
  </p:transition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4361969"/>
            <a:ext cx="12191695" cy="2496031"/>
          </a:xfrm>
          <a:custGeom>
            <a:avLst/>
            <a:gdLst/>
            <a:ahLst/>
            <a:cxnLst/>
            <a:rect l="l" t="t" r="r" b="b"/>
            <a:pathLst>
              <a:path w="12191695" h="2496031">
                <a:moveTo>
                  <a:pt x="0" y="549227"/>
                </a:moveTo>
                <a:lnTo>
                  <a:pt x="164592" y="576974"/>
                </a:lnTo>
                <a:lnTo>
                  <a:pt x="329184" y="587252"/>
                </a:lnTo>
                <a:lnTo>
                  <a:pt x="493776" y="583280"/>
                </a:lnTo>
                <a:lnTo>
                  <a:pt x="658368" y="569913"/>
                </a:lnTo>
                <a:lnTo>
                  <a:pt x="822959" y="552727"/>
                </a:lnTo>
                <a:lnTo>
                  <a:pt x="987551" y="537029"/>
                </a:lnTo>
                <a:lnTo>
                  <a:pt x="1152143" y="526922"/>
                </a:lnTo>
                <a:lnTo>
                  <a:pt x="1316735" y="524597"/>
                </a:lnTo>
                <a:lnTo>
                  <a:pt x="1481327" y="529960"/>
                </a:lnTo>
                <a:lnTo>
                  <a:pt x="1645919" y="540665"/>
                </a:lnTo>
                <a:lnTo>
                  <a:pt x="1810511" y="552532"/>
                </a:lnTo>
                <a:lnTo>
                  <a:pt x="1975103" y="560292"/>
                </a:lnTo>
                <a:lnTo>
                  <a:pt x="2139696" y="558537"/>
                </a:lnTo>
                <a:lnTo>
                  <a:pt x="2304288" y="542714"/>
                </a:lnTo>
                <a:lnTo>
                  <a:pt x="2468880" y="509990"/>
                </a:lnTo>
                <a:lnTo>
                  <a:pt x="2633472" y="459870"/>
                </a:lnTo>
                <a:lnTo>
                  <a:pt x="2798064" y="394431"/>
                </a:lnTo>
                <a:lnTo>
                  <a:pt x="2962656" y="318156"/>
                </a:lnTo>
                <a:lnTo>
                  <a:pt x="3127248" y="237374"/>
                </a:lnTo>
                <a:lnTo>
                  <a:pt x="3291840" y="159399"/>
                </a:lnTo>
                <a:lnTo>
                  <a:pt x="3456432" y="91505"/>
                </a:lnTo>
                <a:lnTo>
                  <a:pt x="3621024" y="39891"/>
                </a:lnTo>
                <a:lnTo>
                  <a:pt x="3785616" y="8813"/>
                </a:lnTo>
                <a:lnTo>
                  <a:pt x="3950208" y="0"/>
                </a:lnTo>
                <a:lnTo>
                  <a:pt x="4114800" y="12470"/>
                </a:lnTo>
                <a:lnTo>
                  <a:pt x="4279392" y="42754"/>
                </a:lnTo>
                <a:lnTo>
                  <a:pt x="4443984" y="85500"/>
                </a:lnTo>
                <a:lnTo>
                  <a:pt x="4608576" y="134353"/>
                </a:lnTo>
                <a:lnTo>
                  <a:pt x="4773168" y="182968"/>
                </a:lnTo>
                <a:lnTo>
                  <a:pt x="4937759" y="226003"/>
                </a:lnTo>
                <a:lnTo>
                  <a:pt x="5102351" y="259908"/>
                </a:lnTo>
                <a:lnTo>
                  <a:pt x="5266943" y="283411"/>
                </a:lnTo>
                <a:lnTo>
                  <a:pt x="5431535" y="297607"/>
                </a:lnTo>
                <a:lnTo>
                  <a:pt x="5596127" y="305642"/>
                </a:lnTo>
                <a:lnTo>
                  <a:pt x="5760719" y="312056"/>
                </a:lnTo>
                <a:lnTo>
                  <a:pt x="5925311" y="321884"/>
                </a:lnTo>
                <a:lnTo>
                  <a:pt x="6089903" y="339667"/>
                </a:lnTo>
                <a:lnTo>
                  <a:pt x="6254495" y="368552"/>
                </a:lnTo>
                <a:lnTo>
                  <a:pt x="6419087" y="409608"/>
                </a:lnTo>
                <a:lnTo>
                  <a:pt x="6583679" y="461499"/>
                </a:lnTo>
                <a:lnTo>
                  <a:pt x="6748271" y="520552"/>
                </a:lnTo>
                <a:lnTo>
                  <a:pt x="6912863" y="581220"/>
                </a:lnTo>
                <a:lnTo>
                  <a:pt x="7077455" y="636873"/>
                </a:lnTo>
                <a:lnTo>
                  <a:pt x="7242047" y="680787"/>
                </a:lnTo>
                <a:lnTo>
                  <a:pt x="7406639" y="707169"/>
                </a:lnTo>
                <a:lnTo>
                  <a:pt x="7571231" y="712058"/>
                </a:lnTo>
                <a:lnTo>
                  <a:pt x="7735823" y="693967"/>
                </a:lnTo>
                <a:lnTo>
                  <a:pt x="7900415" y="654136"/>
                </a:lnTo>
                <a:lnTo>
                  <a:pt x="8065007" y="596380"/>
                </a:lnTo>
                <a:lnTo>
                  <a:pt x="8229599" y="526545"/>
                </a:lnTo>
                <a:lnTo>
                  <a:pt x="8394191" y="451653"/>
                </a:lnTo>
                <a:lnTo>
                  <a:pt x="8558783" y="378884"/>
                </a:lnTo>
                <a:lnTo>
                  <a:pt x="8723375" y="314546"/>
                </a:lnTo>
                <a:lnTo>
                  <a:pt x="8887967" y="263204"/>
                </a:lnTo>
                <a:lnTo>
                  <a:pt x="9052559" y="227102"/>
                </a:lnTo>
                <a:lnTo>
                  <a:pt x="9217151" y="205966"/>
                </a:lnTo>
                <a:lnTo>
                  <a:pt x="9381743" y="197216"/>
                </a:lnTo>
                <a:lnTo>
                  <a:pt x="9546335" y="196554"/>
                </a:lnTo>
                <a:lnTo>
                  <a:pt x="9710927" y="198817"/>
                </a:lnTo>
                <a:lnTo>
                  <a:pt x="9875519" y="198962"/>
                </a:lnTo>
                <a:lnTo>
                  <a:pt x="10040111" y="193013"/>
                </a:lnTo>
                <a:lnTo>
                  <a:pt x="10204703" y="178814"/>
                </a:lnTo>
                <a:lnTo>
                  <a:pt x="10369295" y="156467"/>
                </a:lnTo>
                <a:lnTo>
                  <a:pt x="10533887" y="128377"/>
                </a:lnTo>
                <a:lnTo>
                  <a:pt x="10698479" y="98892"/>
                </a:lnTo>
                <a:lnTo>
                  <a:pt x="10863071" y="73607"/>
                </a:lnTo>
                <a:lnTo>
                  <a:pt x="11027663" y="58431"/>
                </a:lnTo>
                <a:lnTo>
                  <a:pt x="11192255" y="58577"/>
                </a:lnTo>
                <a:lnTo>
                  <a:pt x="11356847" y="77644"/>
                </a:lnTo>
                <a:lnTo>
                  <a:pt x="11521439" y="116930"/>
                </a:lnTo>
                <a:lnTo>
                  <a:pt x="11686031" y="175100"/>
                </a:lnTo>
                <a:lnTo>
                  <a:pt x="11850623" y="248265"/>
                </a:lnTo>
                <a:lnTo>
                  <a:pt x="12015215" y="330458"/>
                </a:lnTo>
                <a:lnTo>
                  <a:pt x="12179807" y="414442"/>
                </a:lnTo>
                <a:lnTo>
                  <a:pt x="12191695" y="2496031"/>
                </a:lnTo>
                <a:lnTo>
                  <a:pt x="0" y="2496031"/>
                </a:lnTo>
                <a:close/>
              </a:path>
            </a:pathLst>
          </a:custGeom>
          <a:solidFill>
            <a:srgbClr val="1414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4826640"/>
            <a:ext cx="12191695" cy="2031360"/>
          </a:xfrm>
          <a:custGeom>
            <a:avLst/>
            <a:gdLst/>
            <a:ahLst/>
            <a:cxnLst/>
            <a:rect l="l" t="t" r="r" b="b"/>
            <a:pathLst>
              <a:path w="12191695" h="2031360">
                <a:moveTo>
                  <a:pt x="0" y="598628"/>
                </a:moveTo>
                <a:lnTo>
                  <a:pt x="164592" y="535031"/>
                </a:lnTo>
                <a:lnTo>
                  <a:pt x="329184" y="475904"/>
                </a:lnTo>
                <a:lnTo>
                  <a:pt x="493776" y="425183"/>
                </a:lnTo>
                <a:lnTo>
                  <a:pt x="658368" y="385267"/>
                </a:lnTo>
                <a:lnTo>
                  <a:pt x="822959" y="356792"/>
                </a:lnTo>
                <a:lnTo>
                  <a:pt x="987551" y="338651"/>
                </a:lnTo>
                <a:lnTo>
                  <a:pt x="1152143" y="328245"/>
                </a:lnTo>
                <a:lnTo>
                  <a:pt x="1316735" y="321929"/>
                </a:lnTo>
                <a:lnTo>
                  <a:pt x="1481327" y="315603"/>
                </a:lnTo>
                <a:lnTo>
                  <a:pt x="1645919" y="305348"/>
                </a:lnTo>
                <a:lnTo>
                  <a:pt x="1810511" y="288047"/>
                </a:lnTo>
                <a:lnTo>
                  <a:pt x="1975103" y="261886"/>
                </a:lnTo>
                <a:lnTo>
                  <a:pt x="2139696" y="226684"/>
                </a:lnTo>
                <a:lnTo>
                  <a:pt x="2304288" y="183991"/>
                </a:lnTo>
                <a:lnTo>
                  <a:pt x="2468880" y="136958"/>
                </a:lnTo>
                <a:lnTo>
                  <a:pt x="2633472" y="89976"/>
                </a:lnTo>
                <a:lnTo>
                  <a:pt x="2798064" y="48146"/>
                </a:lnTo>
                <a:lnTo>
                  <a:pt x="2962656" y="16632"/>
                </a:lnTo>
                <a:lnTo>
                  <a:pt x="3127248" y="0"/>
                </a:lnTo>
                <a:lnTo>
                  <a:pt x="3291840" y="1609"/>
                </a:lnTo>
                <a:lnTo>
                  <a:pt x="3456432" y="23147"/>
                </a:lnTo>
                <a:lnTo>
                  <a:pt x="3621024" y="64372"/>
                </a:lnTo>
                <a:lnTo>
                  <a:pt x="3785616" y="123084"/>
                </a:lnTo>
                <a:lnTo>
                  <a:pt x="3950208" y="195345"/>
                </a:lnTo>
                <a:lnTo>
                  <a:pt x="4114800" y="275903"/>
                </a:lnTo>
                <a:lnTo>
                  <a:pt x="4279392" y="358794"/>
                </a:lnTo>
                <a:lnTo>
                  <a:pt x="4443984" y="438012"/>
                </a:lnTo>
                <a:lnTo>
                  <a:pt x="4608576" y="508185"/>
                </a:lnTo>
                <a:lnTo>
                  <a:pt x="4773168" y="565173"/>
                </a:lnTo>
                <a:lnTo>
                  <a:pt x="4937759" y="606488"/>
                </a:lnTo>
                <a:lnTo>
                  <a:pt x="5102351" y="631514"/>
                </a:lnTo>
                <a:lnTo>
                  <a:pt x="5266943" y="641482"/>
                </a:lnTo>
                <a:lnTo>
                  <a:pt x="5431535" y="639208"/>
                </a:lnTo>
                <a:lnTo>
                  <a:pt x="5596127" y="628635"/>
                </a:lnTo>
                <a:lnTo>
                  <a:pt x="5760719" y="614244"/>
                </a:lnTo>
                <a:lnTo>
                  <a:pt x="5925311" y="600392"/>
                </a:lnTo>
                <a:lnTo>
                  <a:pt x="6089903" y="590700"/>
                </a:lnTo>
                <a:lnTo>
                  <a:pt x="6254495" y="587532"/>
                </a:lnTo>
                <a:lnTo>
                  <a:pt x="6419087" y="591669"/>
                </a:lnTo>
                <a:lnTo>
                  <a:pt x="6583679" y="602195"/>
                </a:lnTo>
                <a:lnTo>
                  <a:pt x="6748271" y="616628"/>
                </a:lnTo>
                <a:lnTo>
                  <a:pt x="6912863" y="631265"/>
                </a:lnTo>
                <a:lnTo>
                  <a:pt x="7077455" y="641707"/>
                </a:lnTo>
                <a:lnTo>
                  <a:pt x="7242047" y="643484"/>
                </a:lnTo>
                <a:lnTo>
                  <a:pt x="7406639" y="632712"/>
                </a:lnTo>
                <a:lnTo>
                  <a:pt x="7571231" y="606675"/>
                </a:lnTo>
                <a:lnTo>
                  <a:pt x="7735823" y="564268"/>
                </a:lnTo>
                <a:lnTo>
                  <a:pt x="7900415" y="506250"/>
                </a:lnTo>
                <a:lnTo>
                  <a:pt x="8065007" y="435237"/>
                </a:lnTo>
                <a:lnTo>
                  <a:pt x="8229599" y="355484"/>
                </a:lnTo>
                <a:lnTo>
                  <a:pt x="8394191" y="272430"/>
                </a:lnTo>
                <a:lnTo>
                  <a:pt x="8558783" y="192105"/>
                </a:lnTo>
                <a:lnTo>
                  <a:pt x="8723375" y="120449"/>
                </a:lnTo>
                <a:lnTo>
                  <a:pt x="8887967" y="62637"/>
                </a:lnTo>
                <a:lnTo>
                  <a:pt x="9052559" y="22497"/>
                </a:lnTo>
                <a:lnTo>
                  <a:pt x="9217151" y="2095"/>
                </a:lnTo>
                <a:lnTo>
                  <a:pt x="9381743" y="1533"/>
                </a:lnTo>
                <a:lnTo>
                  <a:pt x="9546335" y="18993"/>
                </a:lnTo>
                <a:lnTo>
                  <a:pt x="9710927" y="51017"/>
                </a:lnTo>
                <a:lnTo>
                  <a:pt x="9875519" y="92983"/>
                </a:lnTo>
                <a:lnTo>
                  <a:pt x="10040111" y="139716"/>
                </a:lnTo>
                <a:lnTo>
                  <a:pt x="10204703" y="186158"/>
                </a:lnTo>
                <a:lnTo>
                  <a:pt x="10369295" y="228002"/>
                </a:lnTo>
                <a:lnTo>
                  <a:pt x="10533887" y="262216"/>
                </a:lnTo>
                <a:lnTo>
                  <a:pt x="10698479" y="287386"/>
                </a:lnTo>
                <a:lnTo>
                  <a:pt x="10863071" y="303827"/>
                </a:lnTo>
                <a:lnTo>
                  <a:pt x="11027663" y="313472"/>
                </a:lnTo>
                <a:lnTo>
                  <a:pt x="11192255" y="319520"/>
                </a:lnTo>
                <a:lnTo>
                  <a:pt x="11356847" y="325930"/>
                </a:lnTo>
                <a:lnTo>
                  <a:pt x="11521439" y="336791"/>
                </a:lnTo>
                <a:lnTo>
                  <a:pt x="11686031" y="355688"/>
                </a:lnTo>
                <a:lnTo>
                  <a:pt x="11850623" y="385122"/>
                </a:lnTo>
                <a:lnTo>
                  <a:pt x="12015215" y="426072"/>
                </a:lnTo>
                <a:lnTo>
                  <a:pt x="12179807" y="477762"/>
                </a:lnTo>
                <a:lnTo>
                  <a:pt x="12191695" y="2031360"/>
                </a:lnTo>
                <a:lnTo>
                  <a:pt x="0" y="203136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5327049"/>
            <a:ext cx="12191695" cy="1530951"/>
          </a:xfrm>
          <a:custGeom>
            <a:avLst/>
            <a:gdLst/>
            <a:ahLst/>
            <a:cxnLst/>
            <a:rect l="l" t="t" r="r" b="b"/>
            <a:pathLst>
              <a:path w="12191695" h="1530951">
                <a:moveTo>
                  <a:pt x="0" y="43566"/>
                </a:moveTo>
                <a:lnTo>
                  <a:pt x="164592" y="52135"/>
                </a:lnTo>
                <a:lnTo>
                  <a:pt x="329184" y="76911"/>
                </a:lnTo>
                <a:lnTo>
                  <a:pt x="493776" y="110389"/>
                </a:lnTo>
                <a:lnTo>
                  <a:pt x="658368" y="144793"/>
                </a:lnTo>
                <a:lnTo>
                  <a:pt x="822959" y="173634"/>
                </a:lnTo>
                <a:lnTo>
                  <a:pt x="987551" y="192968"/>
                </a:lnTo>
                <a:lnTo>
                  <a:pt x="1152143" y="202106"/>
                </a:lnTo>
                <a:lnTo>
                  <a:pt x="1316735" y="203646"/>
                </a:lnTo>
                <a:lnTo>
                  <a:pt x="1481327" y="202824"/>
                </a:lnTo>
                <a:lnTo>
                  <a:pt x="1645919" y="206310"/>
                </a:lnTo>
                <a:lnTo>
                  <a:pt x="1810511" y="220691"/>
                </a:lnTo>
                <a:lnTo>
                  <a:pt x="1975103" y="250952"/>
                </a:lnTo>
                <a:lnTo>
                  <a:pt x="2139696" y="299242"/>
                </a:lnTo>
                <a:lnTo>
                  <a:pt x="2304288" y="364192"/>
                </a:lnTo>
                <a:lnTo>
                  <a:pt x="2468880" y="440914"/>
                </a:lnTo>
                <a:lnTo>
                  <a:pt x="2633472" y="521697"/>
                </a:lnTo>
                <a:lnTo>
                  <a:pt x="2798064" y="597265"/>
                </a:lnTo>
                <a:lnTo>
                  <a:pt x="2962656" y="658371"/>
                </a:lnTo>
                <a:lnTo>
                  <a:pt x="3127248" y="697417"/>
                </a:lnTo>
                <a:lnTo>
                  <a:pt x="3291840" y="709788"/>
                </a:lnTo>
                <a:lnTo>
                  <a:pt x="3456432" y="694656"/>
                </a:lnTo>
                <a:lnTo>
                  <a:pt x="3621024" y="655083"/>
                </a:lnTo>
                <a:lnTo>
                  <a:pt x="3785616" y="597426"/>
                </a:lnTo>
                <a:lnTo>
                  <a:pt x="3950208" y="530139"/>
                </a:lnTo>
                <a:lnTo>
                  <a:pt x="4114800" y="462225"/>
                </a:lnTo>
                <a:lnTo>
                  <a:pt x="4279392" y="401613"/>
                </a:lnTo>
                <a:lnTo>
                  <a:pt x="4443984" y="353795"/>
                </a:lnTo>
                <a:lnTo>
                  <a:pt x="4608576" y="320963"/>
                </a:lnTo>
                <a:lnTo>
                  <a:pt x="4773168" y="301818"/>
                </a:lnTo>
                <a:lnTo>
                  <a:pt x="4937759" y="292081"/>
                </a:lnTo>
                <a:lnTo>
                  <a:pt x="5102351" y="285588"/>
                </a:lnTo>
                <a:lnTo>
                  <a:pt x="5266943" y="275763"/>
                </a:lnTo>
                <a:lnTo>
                  <a:pt x="5431535" y="257151"/>
                </a:lnTo>
                <a:lnTo>
                  <a:pt x="5596127" y="226734"/>
                </a:lnTo>
                <a:lnTo>
                  <a:pt x="5760719" y="184729"/>
                </a:lnTo>
                <a:lnTo>
                  <a:pt x="5925311" y="134742"/>
                </a:lnTo>
                <a:lnTo>
                  <a:pt x="6089903" y="83218"/>
                </a:lnTo>
                <a:lnTo>
                  <a:pt x="6254495" y="38288"/>
                </a:lnTo>
                <a:lnTo>
                  <a:pt x="6419087" y="8258"/>
                </a:lnTo>
                <a:lnTo>
                  <a:pt x="6583679" y="0"/>
                </a:lnTo>
                <a:lnTo>
                  <a:pt x="6748271" y="17583"/>
                </a:lnTo>
                <a:lnTo>
                  <a:pt x="6912863" y="61397"/>
                </a:lnTo>
                <a:lnTo>
                  <a:pt x="7077455" y="127954"/>
                </a:lnTo>
                <a:lnTo>
                  <a:pt x="7242047" y="210396"/>
                </a:lnTo>
                <a:lnTo>
                  <a:pt x="7406639" y="299630"/>
                </a:lnTo>
                <a:lnTo>
                  <a:pt x="7571231" y="385866"/>
                </a:lnTo>
                <a:lnTo>
                  <a:pt x="7735823" y="460273"/>
                </a:lnTo>
                <a:lnTo>
                  <a:pt x="7900415" y="516436"/>
                </a:lnTo>
                <a:lnTo>
                  <a:pt x="8065007" y="551330"/>
                </a:lnTo>
                <a:lnTo>
                  <a:pt x="8229599" y="565657"/>
                </a:lnTo>
                <a:lnTo>
                  <a:pt x="8394191" y="563450"/>
                </a:lnTo>
                <a:lnTo>
                  <a:pt x="8558783" y="551070"/>
                </a:lnTo>
                <a:lnTo>
                  <a:pt x="8723375" y="535766"/>
                </a:lnTo>
                <a:lnTo>
                  <a:pt x="8887967" y="524103"/>
                </a:lnTo>
                <a:lnTo>
                  <a:pt x="9052559" y="520566"/>
                </a:lnTo>
                <a:lnTo>
                  <a:pt x="9217151" y="526615"/>
                </a:lnTo>
                <a:lnTo>
                  <a:pt x="9381743" y="540372"/>
                </a:lnTo>
                <a:lnTo>
                  <a:pt x="9546335" y="557010"/>
                </a:lnTo>
                <a:lnTo>
                  <a:pt x="9710927" y="569767"/>
                </a:lnTo>
                <a:lnTo>
                  <a:pt x="9875519" y="571377"/>
                </a:lnTo>
                <a:lnTo>
                  <a:pt x="10040111" y="555644"/>
                </a:lnTo>
                <a:lnTo>
                  <a:pt x="10204703" y="518845"/>
                </a:lnTo>
                <a:lnTo>
                  <a:pt x="10369295" y="460678"/>
                </a:lnTo>
                <a:lnTo>
                  <a:pt x="10533887" y="384568"/>
                </a:lnTo>
                <a:lnTo>
                  <a:pt x="10698479" y="297266"/>
                </a:lnTo>
                <a:lnTo>
                  <a:pt x="10863071" y="207799"/>
                </a:lnTo>
                <a:lnTo>
                  <a:pt x="11027663" y="125978"/>
                </a:lnTo>
                <a:lnTo>
                  <a:pt x="11192255" y="60740"/>
                </a:lnTo>
                <a:lnTo>
                  <a:pt x="11356847" y="18640"/>
                </a:lnTo>
                <a:lnTo>
                  <a:pt x="11521439" y="2779"/>
                </a:lnTo>
                <a:lnTo>
                  <a:pt x="11686031" y="12370"/>
                </a:lnTo>
                <a:lnTo>
                  <a:pt x="11850623" y="43017"/>
                </a:lnTo>
                <a:lnTo>
                  <a:pt x="12015215" y="87659"/>
                </a:lnTo>
                <a:lnTo>
                  <a:pt x="12179807" y="137976"/>
                </a:lnTo>
                <a:lnTo>
                  <a:pt x="12191695" y="1530951"/>
                </a:lnTo>
                <a:lnTo>
                  <a:pt x="0" y="1530951"/>
                </a:lnTo>
                <a:close/>
              </a:path>
            </a:pathLst>
          </a:cu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5879516"/>
            <a:ext cx="12191695" cy="978484"/>
          </a:xfrm>
          <a:custGeom>
            <a:avLst/>
            <a:gdLst/>
            <a:ahLst/>
            <a:cxnLst/>
            <a:rect l="l" t="t" r="r" b="b"/>
            <a:pathLst>
              <a:path w="12191695" h="978484">
                <a:moveTo>
                  <a:pt x="0" y="120740"/>
                </a:moveTo>
                <a:lnTo>
                  <a:pt x="164592" y="172172"/>
                </a:lnTo>
                <a:lnTo>
                  <a:pt x="329184" y="219980"/>
                </a:lnTo>
                <a:lnTo>
                  <a:pt x="493776" y="260482"/>
                </a:lnTo>
                <a:lnTo>
                  <a:pt x="658368" y="291544"/>
                </a:lnTo>
                <a:lnTo>
                  <a:pt x="822959" y="312798"/>
                </a:lnTo>
                <a:lnTo>
                  <a:pt x="987551" y="325593"/>
                </a:lnTo>
                <a:lnTo>
                  <a:pt x="1152143" y="332676"/>
                </a:lnTo>
                <a:lnTo>
                  <a:pt x="1316735" y="337665"/>
                </a:lnTo>
                <a:lnTo>
                  <a:pt x="1481327" y="344394"/>
                </a:lnTo>
                <a:lnTo>
                  <a:pt x="1645919" y="356223"/>
                </a:lnTo>
                <a:lnTo>
                  <a:pt x="1810511" y="375426"/>
                </a:lnTo>
                <a:lnTo>
                  <a:pt x="1975103" y="402755"/>
                </a:lnTo>
                <a:lnTo>
                  <a:pt x="2139696" y="437228"/>
                </a:lnTo>
                <a:lnTo>
                  <a:pt x="2304288" y="476206"/>
                </a:lnTo>
                <a:lnTo>
                  <a:pt x="2468880" y="515717"/>
                </a:lnTo>
                <a:lnTo>
                  <a:pt x="2633472" y="551003"/>
                </a:lnTo>
                <a:lnTo>
                  <a:pt x="2798064" y="577202"/>
                </a:lnTo>
                <a:lnTo>
                  <a:pt x="2962656" y="590061"/>
                </a:lnTo>
                <a:lnTo>
                  <a:pt x="3127248" y="586580"/>
                </a:lnTo>
                <a:lnTo>
                  <a:pt x="3291840" y="565485"/>
                </a:lnTo>
                <a:lnTo>
                  <a:pt x="3456432" y="527465"/>
                </a:lnTo>
                <a:lnTo>
                  <a:pt x="3621024" y="475131"/>
                </a:lnTo>
                <a:lnTo>
                  <a:pt x="3785616" y="412703"/>
                </a:lnTo>
                <a:lnTo>
                  <a:pt x="3950208" y="345473"/>
                </a:lnTo>
                <a:lnTo>
                  <a:pt x="4114800" y="279118"/>
                </a:lnTo>
                <a:lnTo>
                  <a:pt x="4279392" y="218962"/>
                </a:lnTo>
                <a:lnTo>
                  <a:pt x="4443984" y="169299"/>
                </a:lnTo>
                <a:lnTo>
                  <a:pt x="4608576" y="132875"/>
                </a:lnTo>
                <a:lnTo>
                  <a:pt x="4773168" y="110588"/>
                </a:lnTo>
                <a:lnTo>
                  <a:pt x="4937759" y="101477"/>
                </a:lnTo>
                <a:lnTo>
                  <a:pt x="5102351" y="102971"/>
                </a:lnTo>
                <a:lnTo>
                  <a:pt x="5266943" y="111370"/>
                </a:lnTo>
                <a:lnTo>
                  <a:pt x="5431535" y="122485"/>
                </a:lnTo>
                <a:lnTo>
                  <a:pt x="5596127" y="132342"/>
                </a:lnTo>
                <a:lnTo>
                  <a:pt x="5760719" y="137823"/>
                </a:lnTo>
                <a:lnTo>
                  <a:pt x="5925311" y="137183"/>
                </a:lnTo>
                <a:lnTo>
                  <a:pt x="6089903" y="130325"/>
                </a:lnTo>
                <a:lnTo>
                  <a:pt x="6254495" y="118827"/>
                </a:lnTo>
                <a:lnTo>
                  <a:pt x="6419087" y="105686"/>
                </a:lnTo>
                <a:lnTo>
                  <a:pt x="6583679" y="94843"/>
                </a:lnTo>
                <a:lnTo>
                  <a:pt x="6748271" y="90543"/>
                </a:lnTo>
                <a:lnTo>
                  <a:pt x="6912863" y="96637"/>
                </a:lnTo>
                <a:lnTo>
                  <a:pt x="7077455" y="115928"/>
                </a:lnTo>
                <a:lnTo>
                  <a:pt x="7242047" y="149656"/>
                </a:lnTo>
                <a:lnTo>
                  <a:pt x="7406639" y="197211"/>
                </a:lnTo>
                <a:lnTo>
                  <a:pt x="7571231" y="256111"/>
                </a:lnTo>
                <a:lnTo>
                  <a:pt x="7735823" y="322258"/>
                </a:lnTo>
                <a:lnTo>
                  <a:pt x="7900415" y="390427"/>
                </a:lnTo>
                <a:lnTo>
                  <a:pt x="8065007" y="454928"/>
                </a:lnTo>
                <a:lnTo>
                  <a:pt x="8229599" y="510344"/>
                </a:lnTo>
                <a:lnTo>
                  <a:pt x="8394191" y="552227"/>
                </a:lnTo>
                <a:lnTo>
                  <a:pt x="8558783" y="577670"/>
                </a:lnTo>
                <a:lnTo>
                  <a:pt x="8723375" y="585651"/>
                </a:lnTo>
                <a:lnTo>
                  <a:pt x="8887967" y="577120"/>
                </a:lnTo>
                <a:lnTo>
                  <a:pt x="9052559" y="554798"/>
                </a:lnTo>
                <a:lnTo>
                  <a:pt x="9217151" y="522738"/>
                </a:lnTo>
                <a:lnTo>
                  <a:pt x="9381743" y="485703"/>
                </a:lnTo>
                <a:lnTo>
                  <a:pt x="9546335" y="448454"/>
                </a:lnTo>
                <a:lnTo>
                  <a:pt x="9710927" y="415062"/>
                </a:lnTo>
                <a:lnTo>
                  <a:pt x="9875519" y="388335"/>
                </a:lnTo>
                <a:lnTo>
                  <a:pt x="10040111" y="369461"/>
                </a:lnTo>
                <a:lnTo>
                  <a:pt x="10204703" y="357894"/>
                </a:lnTo>
                <a:lnTo>
                  <a:pt x="10369295" y="351525"/>
                </a:lnTo>
                <a:lnTo>
                  <a:pt x="10533887" y="347094"/>
                </a:lnTo>
                <a:lnTo>
                  <a:pt x="10698479" y="340779"/>
                </a:lnTo>
                <a:lnTo>
                  <a:pt x="10863071" y="328883"/>
                </a:lnTo>
                <a:lnTo>
                  <a:pt x="11027663" y="308498"/>
                </a:lnTo>
                <a:lnTo>
                  <a:pt x="11192255" y="278063"/>
                </a:lnTo>
                <a:lnTo>
                  <a:pt x="11356847" y="237707"/>
                </a:lnTo>
                <a:lnTo>
                  <a:pt x="11521439" y="189346"/>
                </a:lnTo>
                <a:lnTo>
                  <a:pt x="11686031" y="136498"/>
                </a:lnTo>
                <a:lnTo>
                  <a:pt x="11850623" y="83855"/>
                </a:lnTo>
                <a:lnTo>
                  <a:pt x="12015215" y="36662"/>
                </a:lnTo>
                <a:lnTo>
                  <a:pt x="12179807" y="0"/>
                </a:lnTo>
                <a:lnTo>
                  <a:pt x="12191695" y="978484"/>
                </a:lnTo>
                <a:lnTo>
                  <a:pt x="0" y="978484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A6A6A6"/>
                </a:solidFill>
                <a:latin typeface="Arial"/>
              </a:rPr>
              <a:t>11  ·  EL PROTOCOLO DE CUSTODIA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1188720"/>
            <a:ext cx="11064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Aft>
                <a:spcPts val="600"/>
              </a:spcAft>
            </a:pPr>
            <a:r>
              <a:rPr sz="4000" b="1" i="0">
                <a:solidFill>
                  <a:srgbClr val="FFFFFF"/>
                </a:solidFill>
                <a:latin typeface="Arial"/>
              </a:rPr>
              <a:t>La llave que ninguna persona posee.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084831"/>
            <a:ext cx="1060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550" b="0" i="0">
                <a:solidFill>
                  <a:srgbClr val="CFCFCF"/>
                </a:solidFill>
                <a:latin typeface="Arial"/>
              </a:rPr>
              <a:t>La llave maestra de Abzu no existe completa en ningún lugar: vive dividida entre custodios, y reconstruirla exige una ceremonia — no un clic.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2834640"/>
            <a:ext cx="5349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80">
                <a:solidFill>
                  <a:srgbClr val="FFFFFF"/>
                </a:solidFill>
                <a:latin typeface="Arial"/>
              </a:rPr>
              <a:t>COMO UNA LLAVE DE LANZAMIENTO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200400"/>
            <a:ext cx="51206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600"/>
              </a:spcAft>
            </a:pPr>
            <a:r>
              <a:rPr sz="1250" b="0" i="0">
                <a:solidFill>
                  <a:srgbClr val="A6A6A6"/>
                </a:solidFill>
                <a:latin typeface="Arial"/>
              </a:rPr>
              <a:t>Se requieren varios custodios, a la misma hora y cada uno desde su terminal. Nadie actúa solo, jamás.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0" y="2834640"/>
            <a:ext cx="5349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80">
                <a:solidFill>
                  <a:srgbClr val="FFFFFF"/>
                </a:solidFill>
                <a:latin typeface="Arial"/>
              </a:rPr>
              <a:t>BIOMETRÍA PARA TODOS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0" y="3200400"/>
            <a:ext cx="51206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600"/>
              </a:spcAft>
            </a:pPr>
            <a:r>
              <a:rPr sz="1250" b="0" i="0">
                <a:solidFill>
                  <a:srgbClr val="A6A6A6"/>
                </a:solidFill>
                <a:latin typeface="Arial"/>
              </a:rPr>
              <a:t>Cada participante — incluido quien solicita — valida su identidad con su rostro o su huella. Sin excepciones.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4133087"/>
            <a:ext cx="5349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80">
                <a:solidFill>
                  <a:srgbClr val="FFFFFF"/>
                </a:solidFill>
                <a:latin typeface="Arial"/>
              </a:rPr>
              <a:t>NI CON UNA FOTO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4498848"/>
            <a:ext cx="51206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600"/>
              </a:spcAft>
            </a:pPr>
            <a:r>
              <a:rPr sz="1250" b="0" i="0">
                <a:solidFill>
                  <a:srgbClr val="A6A6A6"/>
                </a:solidFill>
                <a:latin typeface="Arial"/>
              </a:rPr>
              <a:t>Lo que una cámara puede copiar no sirve de nada por sí solo. Y cada impresión lleva una marca invisible que revela su origen.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0" y="4133087"/>
            <a:ext cx="5349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50" b="1" i="0" spc="80">
                <a:solidFill>
                  <a:srgbClr val="FFFFFF"/>
                </a:solidFill>
                <a:latin typeface="Arial"/>
              </a:rPr>
              <a:t>LA INSTITUCIÓN SOBREVIVE A LAS PERSONAS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4498848"/>
            <a:ext cx="51206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600"/>
              </a:spcAft>
            </a:pPr>
            <a:r>
              <a:rPr sz="1250" b="0" i="0">
                <a:solidFill>
                  <a:srgbClr val="A6A6A6"/>
                </a:solidFill>
                <a:latin typeface="Arial"/>
              </a:rPr>
              <a:t>Relevo formal por periodo, custodio de recuperación fuera del equipo operativo y sucesión documentada: la llave nunca queda huérfana.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737373"/>
                </a:solidFill>
                <a:latin typeface="Arial"/>
              </a:rPr>
              <a:t>ABZU · SEGRD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737373"/>
                </a:solidFill>
                <a:latin typeface="Arial"/>
              </a:rPr>
              <a:t>12 / 20</a:t>
            </a:r>
          </a:p>
        </p:txBody>
      </p:sp>
    </p:spTree>
  </p:cSld>
  <p:transition spd="med" dur="700">
    <p:fade thruBlk="1"/>
  </p:transition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4361969"/>
            <a:ext cx="12191695" cy="2496031"/>
          </a:xfrm>
          <a:custGeom>
            <a:avLst/>
            <a:gdLst/>
            <a:ahLst/>
            <a:cxnLst/>
            <a:rect l="l" t="t" r="r" b="b"/>
            <a:pathLst>
              <a:path w="12191695" h="2496031">
                <a:moveTo>
                  <a:pt x="0" y="549227"/>
                </a:moveTo>
                <a:lnTo>
                  <a:pt x="164592" y="576974"/>
                </a:lnTo>
                <a:lnTo>
                  <a:pt x="329184" y="587252"/>
                </a:lnTo>
                <a:lnTo>
                  <a:pt x="493776" y="583280"/>
                </a:lnTo>
                <a:lnTo>
                  <a:pt x="658368" y="569913"/>
                </a:lnTo>
                <a:lnTo>
                  <a:pt x="822959" y="552727"/>
                </a:lnTo>
                <a:lnTo>
                  <a:pt x="987551" y="537029"/>
                </a:lnTo>
                <a:lnTo>
                  <a:pt x="1152143" y="526922"/>
                </a:lnTo>
                <a:lnTo>
                  <a:pt x="1316735" y="524597"/>
                </a:lnTo>
                <a:lnTo>
                  <a:pt x="1481327" y="529960"/>
                </a:lnTo>
                <a:lnTo>
                  <a:pt x="1645919" y="540665"/>
                </a:lnTo>
                <a:lnTo>
                  <a:pt x="1810511" y="552532"/>
                </a:lnTo>
                <a:lnTo>
                  <a:pt x="1975103" y="560292"/>
                </a:lnTo>
                <a:lnTo>
                  <a:pt x="2139696" y="558537"/>
                </a:lnTo>
                <a:lnTo>
                  <a:pt x="2304288" y="542714"/>
                </a:lnTo>
                <a:lnTo>
                  <a:pt x="2468880" y="509990"/>
                </a:lnTo>
                <a:lnTo>
                  <a:pt x="2633472" y="459870"/>
                </a:lnTo>
                <a:lnTo>
                  <a:pt x="2798064" y="394431"/>
                </a:lnTo>
                <a:lnTo>
                  <a:pt x="2962656" y="318156"/>
                </a:lnTo>
                <a:lnTo>
                  <a:pt x="3127248" y="237374"/>
                </a:lnTo>
                <a:lnTo>
                  <a:pt x="3291840" y="159399"/>
                </a:lnTo>
                <a:lnTo>
                  <a:pt x="3456432" y="91505"/>
                </a:lnTo>
                <a:lnTo>
                  <a:pt x="3621024" y="39891"/>
                </a:lnTo>
                <a:lnTo>
                  <a:pt x="3785616" y="8813"/>
                </a:lnTo>
                <a:lnTo>
                  <a:pt x="3950208" y="0"/>
                </a:lnTo>
                <a:lnTo>
                  <a:pt x="4114800" y="12470"/>
                </a:lnTo>
                <a:lnTo>
                  <a:pt x="4279392" y="42754"/>
                </a:lnTo>
                <a:lnTo>
                  <a:pt x="4443984" y="85500"/>
                </a:lnTo>
                <a:lnTo>
                  <a:pt x="4608576" y="134353"/>
                </a:lnTo>
                <a:lnTo>
                  <a:pt x="4773168" y="182968"/>
                </a:lnTo>
                <a:lnTo>
                  <a:pt x="4937759" y="226003"/>
                </a:lnTo>
                <a:lnTo>
                  <a:pt x="5102351" y="259908"/>
                </a:lnTo>
                <a:lnTo>
                  <a:pt x="5266943" y="283411"/>
                </a:lnTo>
                <a:lnTo>
                  <a:pt x="5431535" y="297607"/>
                </a:lnTo>
                <a:lnTo>
                  <a:pt x="5596127" y="305642"/>
                </a:lnTo>
                <a:lnTo>
                  <a:pt x="5760719" y="312056"/>
                </a:lnTo>
                <a:lnTo>
                  <a:pt x="5925311" y="321884"/>
                </a:lnTo>
                <a:lnTo>
                  <a:pt x="6089903" y="339667"/>
                </a:lnTo>
                <a:lnTo>
                  <a:pt x="6254495" y="368552"/>
                </a:lnTo>
                <a:lnTo>
                  <a:pt x="6419087" y="409608"/>
                </a:lnTo>
                <a:lnTo>
                  <a:pt x="6583679" y="461499"/>
                </a:lnTo>
                <a:lnTo>
                  <a:pt x="6748271" y="520552"/>
                </a:lnTo>
                <a:lnTo>
                  <a:pt x="6912863" y="581220"/>
                </a:lnTo>
                <a:lnTo>
                  <a:pt x="7077455" y="636873"/>
                </a:lnTo>
                <a:lnTo>
                  <a:pt x="7242047" y="680787"/>
                </a:lnTo>
                <a:lnTo>
                  <a:pt x="7406639" y="707169"/>
                </a:lnTo>
                <a:lnTo>
                  <a:pt x="7571231" y="712058"/>
                </a:lnTo>
                <a:lnTo>
                  <a:pt x="7735823" y="693967"/>
                </a:lnTo>
                <a:lnTo>
                  <a:pt x="7900415" y="654136"/>
                </a:lnTo>
                <a:lnTo>
                  <a:pt x="8065007" y="596380"/>
                </a:lnTo>
                <a:lnTo>
                  <a:pt x="8229599" y="526545"/>
                </a:lnTo>
                <a:lnTo>
                  <a:pt x="8394191" y="451653"/>
                </a:lnTo>
                <a:lnTo>
                  <a:pt x="8558783" y="378884"/>
                </a:lnTo>
                <a:lnTo>
                  <a:pt x="8723375" y="314546"/>
                </a:lnTo>
                <a:lnTo>
                  <a:pt x="8887967" y="263204"/>
                </a:lnTo>
                <a:lnTo>
                  <a:pt x="9052559" y="227102"/>
                </a:lnTo>
                <a:lnTo>
                  <a:pt x="9217151" y="205966"/>
                </a:lnTo>
                <a:lnTo>
                  <a:pt x="9381743" y="197216"/>
                </a:lnTo>
                <a:lnTo>
                  <a:pt x="9546335" y="196554"/>
                </a:lnTo>
                <a:lnTo>
                  <a:pt x="9710927" y="198817"/>
                </a:lnTo>
                <a:lnTo>
                  <a:pt x="9875519" y="198962"/>
                </a:lnTo>
                <a:lnTo>
                  <a:pt x="10040111" y="193013"/>
                </a:lnTo>
                <a:lnTo>
                  <a:pt x="10204703" y="178814"/>
                </a:lnTo>
                <a:lnTo>
                  <a:pt x="10369295" y="156467"/>
                </a:lnTo>
                <a:lnTo>
                  <a:pt x="10533887" y="128377"/>
                </a:lnTo>
                <a:lnTo>
                  <a:pt x="10698479" y="98892"/>
                </a:lnTo>
                <a:lnTo>
                  <a:pt x="10863071" y="73607"/>
                </a:lnTo>
                <a:lnTo>
                  <a:pt x="11027663" y="58431"/>
                </a:lnTo>
                <a:lnTo>
                  <a:pt x="11192255" y="58577"/>
                </a:lnTo>
                <a:lnTo>
                  <a:pt x="11356847" y="77644"/>
                </a:lnTo>
                <a:lnTo>
                  <a:pt x="11521439" y="116930"/>
                </a:lnTo>
                <a:lnTo>
                  <a:pt x="11686031" y="175100"/>
                </a:lnTo>
                <a:lnTo>
                  <a:pt x="11850623" y="248265"/>
                </a:lnTo>
                <a:lnTo>
                  <a:pt x="12015215" y="330458"/>
                </a:lnTo>
                <a:lnTo>
                  <a:pt x="12179807" y="414442"/>
                </a:lnTo>
                <a:lnTo>
                  <a:pt x="12191695" y="2496031"/>
                </a:lnTo>
                <a:lnTo>
                  <a:pt x="0" y="2496031"/>
                </a:lnTo>
                <a:close/>
              </a:path>
            </a:pathLst>
          </a:custGeom>
          <a:solidFill>
            <a:srgbClr val="1414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4826640"/>
            <a:ext cx="12191695" cy="2031360"/>
          </a:xfrm>
          <a:custGeom>
            <a:avLst/>
            <a:gdLst/>
            <a:ahLst/>
            <a:cxnLst/>
            <a:rect l="l" t="t" r="r" b="b"/>
            <a:pathLst>
              <a:path w="12191695" h="2031360">
                <a:moveTo>
                  <a:pt x="0" y="598628"/>
                </a:moveTo>
                <a:lnTo>
                  <a:pt x="164592" y="535031"/>
                </a:lnTo>
                <a:lnTo>
                  <a:pt x="329184" y="475904"/>
                </a:lnTo>
                <a:lnTo>
                  <a:pt x="493776" y="425183"/>
                </a:lnTo>
                <a:lnTo>
                  <a:pt x="658368" y="385267"/>
                </a:lnTo>
                <a:lnTo>
                  <a:pt x="822959" y="356792"/>
                </a:lnTo>
                <a:lnTo>
                  <a:pt x="987551" y="338651"/>
                </a:lnTo>
                <a:lnTo>
                  <a:pt x="1152143" y="328245"/>
                </a:lnTo>
                <a:lnTo>
                  <a:pt x="1316735" y="321929"/>
                </a:lnTo>
                <a:lnTo>
                  <a:pt x="1481327" y="315603"/>
                </a:lnTo>
                <a:lnTo>
                  <a:pt x="1645919" y="305348"/>
                </a:lnTo>
                <a:lnTo>
                  <a:pt x="1810511" y="288047"/>
                </a:lnTo>
                <a:lnTo>
                  <a:pt x="1975103" y="261886"/>
                </a:lnTo>
                <a:lnTo>
                  <a:pt x="2139696" y="226684"/>
                </a:lnTo>
                <a:lnTo>
                  <a:pt x="2304288" y="183991"/>
                </a:lnTo>
                <a:lnTo>
                  <a:pt x="2468880" y="136958"/>
                </a:lnTo>
                <a:lnTo>
                  <a:pt x="2633472" y="89976"/>
                </a:lnTo>
                <a:lnTo>
                  <a:pt x="2798064" y="48146"/>
                </a:lnTo>
                <a:lnTo>
                  <a:pt x="2962656" y="16632"/>
                </a:lnTo>
                <a:lnTo>
                  <a:pt x="3127248" y="0"/>
                </a:lnTo>
                <a:lnTo>
                  <a:pt x="3291840" y="1609"/>
                </a:lnTo>
                <a:lnTo>
                  <a:pt x="3456432" y="23147"/>
                </a:lnTo>
                <a:lnTo>
                  <a:pt x="3621024" y="64372"/>
                </a:lnTo>
                <a:lnTo>
                  <a:pt x="3785616" y="123084"/>
                </a:lnTo>
                <a:lnTo>
                  <a:pt x="3950208" y="195345"/>
                </a:lnTo>
                <a:lnTo>
                  <a:pt x="4114800" y="275903"/>
                </a:lnTo>
                <a:lnTo>
                  <a:pt x="4279392" y="358794"/>
                </a:lnTo>
                <a:lnTo>
                  <a:pt x="4443984" y="438012"/>
                </a:lnTo>
                <a:lnTo>
                  <a:pt x="4608576" y="508185"/>
                </a:lnTo>
                <a:lnTo>
                  <a:pt x="4773168" y="565173"/>
                </a:lnTo>
                <a:lnTo>
                  <a:pt x="4937759" y="606488"/>
                </a:lnTo>
                <a:lnTo>
                  <a:pt x="5102351" y="631514"/>
                </a:lnTo>
                <a:lnTo>
                  <a:pt x="5266943" y="641482"/>
                </a:lnTo>
                <a:lnTo>
                  <a:pt x="5431535" y="639208"/>
                </a:lnTo>
                <a:lnTo>
                  <a:pt x="5596127" y="628635"/>
                </a:lnTo>
                <a:lnTo>
                  <a:pt x="5760719" y="614244"/>
                </a:lnTo>
                <a:lnTo>
                  <a:pt x="5925311" y="600392"/>
                </a:lnTo>
                <a:lnTo>
                  <a:pt x="6089903" y="590700"/>
                </a:lnTo>
                <a:lnTo>
                  <a:pt x="6254495" y="587532"/>
                </a:lnTo>
                <a:lnTo>
                  <a:pt x="6419087" y="591669"/>
                </a:lnTo>
                <a:lnTo>
                  <a:pt x="6583679" y="602195"/>
                </a:lnTo>
                <a:lnTo>
                  <a:pt x="6748271" y="616628"/>
                </a:lnTo>
                <a:lnTo>
                  <a:pt x="6912863" y="631265"/>
                </a:lnTo>
                <a:lnTo>
                  <a:pt x="7077455" y="641707"/>
                </a:lnTo>
                <a:lnTo>
                  <a:pt x="7242047" y="643484"/>
                </a:lnTo>
                <a:lnTo>
                  <a:pt x="7406639" y="632712"/>
                </a:lnTo>
                <a:lnTo>
                  <a:pt x="7571231" y="606675"/>
                </a:lnTo>
                <a:lnTo>
                  <a:pt x="7735823" y="564268"/>
                </a:lnTo>
                <a:lnTo>
                  <a:pt x="7900415" y="506250"/>
                </a:lnTo>
                <a:lnTo>
                  <a:pt x="8065007" y="435237"/>
                </a:lnTo>
                <a:lnTo>
                  <a:pt x="8229599" y="355484"/>
                </a:lnTo>
                <a:lnTo>
                  <a:pt x="8394191" y="272430"/>
                </a:lnTo>
                <a:lnTo>
                  <a:pt x="8558783" y="192105"/>
                </a:lnTo>
                <a:lnTo>
                  <a:pt x="8723375" y="120449"/>
                </a:lnTo>
                <a:lnTo>
                  <a:pt x="8887967" y="62637"/>
                </a:lnTo>
                <a:lnTo>
                  <a:pt x="9052559" y="22497"/>
                </a:lnTo>
                <a:lnTo>
                  <a:pt x="9217151" y="2095"/>
                </a:lnTo>
                <a:lnTo>
                  <a:pt x="9381743" y="1533"/>
                </a:lnTo>
                <a:lnTo>
                  <a:pt x="9546335" y="18993"/>
                </a:lnTo>
                <a:lnTo>
                  <a:pt x="9710927" y="51017"/>
                </a:lnTo>
                <a:lnTo>
                  <a:pt x="9875519" y="92983"/>
                </a:lnTo>
                <a:lnTo>
                  <a:pt x="10040111" y="139716"/>
                </a:lnTo>
                <a:lnTo>
                  <a:pt x="10204703" y="186158"/>
                </a:lnTo>
                <a:lnTo>
                  <a:pt x="10369295" y="228002"/>
                </a:lnTo>
                <a:lnTo>
                  <a:pt x="10533887" y="262216"/>
                </a:lnTo>
                <a:lnTo>
                  <a:pt x="10698479" y="287386"/>
                </a:lnTo>
                <a:lnTo>
                  <a:pt x="10863071" y="303827"/>
                </a:lnTo>
                <a:lnTo>
                  <a:pt x="11027663" y="313472"/>
                </a:lnTo>
                <a:lnTo>
                  <a:pt x="11192255" y="319520"/>
                </a:lnTo>
                <a:lnTo>
                  <a:pt x="11356847" y="325930"/>
                </a:lnTo>
                <a:lnTo>
                  <a:pt x="11521439" y="336791"/>
                </a:lnTo>
                <a:lnTo>
                  <a:pt x="11686031" y="355688"/>
                </a:lnTo>
                <a:lnTo>
                  <a:pt x="11850623" y="385122"/>
                </a:lnTo>
                <a:lnTo>
                  <a:pt x="12015215" y="426072"/>
                </a:lnTo>
                <a:lnTo>
                  <a:pt x="12179807" y="477762"/>
                </a:lnTo>
                <a:lnTo>
                  <a:pt x="12191695" y="2031360"/>
                </a:lnTo>
                <a:lnTo>
                  <a:pt x="0" y="203136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5327049"/>
            <a:ext cx="12191695" cy="1530951"/>
          </a:xfrm>
          <a:custGeom>
            <a:avLst/>
            <a:gdLst/>
            <a:ahLst/>
            <a:cxnLst/>
            <a:rect l="l" t="t" r="r" b="b"/>
            <a:pathLst>
              <a:path w="12191695" h="1530951">
                <a:moveTo>
                  <a:pt x="0" y="43566"/>
                </a:moveTo>
                <a:lnTo>
                  <a:pt x="164592" y="52135"/>
                </a:lnTo>
                <a:lnTo>
                  <a:pt x="329184" y="76911"/>
                </a:lnTo>
                <a:lnTo>
                  <a:pt x="493776" y="110389"/>
                </a:lnTo>
                <a:lnTo>
                  <a:pt x="658368" y="144793"/>
                </a:lnTo>
                <a:lnTo>
                  <a:pt x="822959" y="173634"/>
                </a:lnTo>
                <a:lnTo>
                  <a:pt x="987551" y="192968"/>
                </a:lnTo>
                <a:lnTo>
                  <a:pt x="1152143" y="202106"/>
                </a:lnTo>
                <a:lnTo>
                  <a:pt x="1316735" y="203646"/>
                </a:lnTo>
                <a:lnTo>
                  <a:pt x="1481327" y="202824"/>
                </a:lnTo>
                <a:lnTo>
                  <a:pt x="1645919" y="206310"/>
                </a:lnTo>
                <a:lnTo>
                  <a:pt x="1810511" y="220691"/>
                </a:lnTo>
                <a:lnTo>
                  <a:pt x="1975103" y="250952"/>
                </a:lnTo>
                <a:lnTo>
                  <a:pt x="2139696" y="299242"/>
                </a:lnTo>
                <a:lnTo>
                  <a:pt x="2304288" y="364192"/>
                </a:lnTo>
                <a:lnTo>
                  <a:pt x="2468880" y="440914"/>
                </a:lnTo>
                <a:lnTo>
                  <a:pt x="2633472" y="521697"/>
                </a:lnTo>
                <a:lnTo>
                  <a:pt x="2798064" y="597265"/>
                </a:lnTo>
                <a:lnTo>
                  <a:pt x="2962656" y="658371"/>
                </a:lnTo>
                <a:lnTo>
                  <a:pt x="3127248" y="697417"/>
                </a:lnTo>
                <a:lnTo>
                  <a:pt x="3291840" y="709788"/>
                </a:lnTo>
                <a:lnTo>
                  <a:pt x="3456432" y="694656"/>
                </a:lnTo>
                <a:lnTo>
                  <a:pt x="3621024" y="655083"/>
                </a:lnTo>
                <a:lnTo>
                  <a:pt x="3785616" y="597426"/>
                </a:lnTo>
                <a:lnTo>
                  <a:pt x="3950208" y="530139"/>
                </a:lnTo>
                <a:lnTo>
                  <a:pt x="4114800" y="462225"/>
                </a:lnTo>
                <a:lnTo>
                  <a:pt x="4279392" y="401613"/>
                </a:lnTo>
                <a:lnTo>
                  <a:pt x="4443984" y="353795"/>
                </a:lnTo>
                <a:lnTo>
                  <a:pt x="4608576" y="320963"/>
                </a:lnTo>
                <a:lnTo>
                  <a:pt x="4773168" y="301818"/>
                </a:lnTo>
                <a:lnTo>
                  <a:pt x="4937759" y="292081"/>
                </a:lnTo>
                <a:lnTo>
                  <a:pt x="5102351" y="285588"/>
                </a:lnTo>
                <a:lnTo>
                  <a:pt x="5266943" y="275763"/>
                </a:lnTo>
                <a:lnTo>
                  <a:pt x="5431535" y="257151"/>
                </a:lnTo>
                <a:lnTo>
                  <a:pt x="5596127" y="226734"/>
                </a:lnTo>
                <a:lnTo>
                  <a:pt x="5760719" y="184729"/>
                </a:lnTo>
                <a:lnTo>
                  <a:pt x="5925311" y="134742"/>
                </a:lnTo>
                <a:lnTo>
                  <a:pt x="6089903" y="83218"/>
                </a:lnTo>
                <a:lnTo>
                  <a:pt x="6254495" y="38288"/>
                </a:lnTo>
                <a:lnTo>
                  <a:pt x="6419087" y="8258"/>
                </a:lnTo>
                <a:lnTo>
                  <a:pt x="6583679" y="0"/>
                </a:lnTo>
                <a:lnTo>
                  <a:pt x="6748271" y="17583"/>
                </a:lnTo>
                <a:lnTo>
                  <a:pt x="6912863" y="61397"/>
                </a:lnTo>
                <a:lnTo>
                  <a:pt x="7077455" y="127954"/>
                </a:lnTo>
                <a:lnTo>
                  <a:pt x="7242047" y="210396"/>
                </a:lnTo>
                <a:lnTo>
                  <a:pt x="7406639" y="299630"/>
                </a:lnTo>
                <a:lnTo>
                  <a:pt x="7571231" y="385866"/>
                </a:lnTo>
                <a:lnTo>
                  <a:pt x="7735823" y="460273"/>
                </a:lnTo>
                <a:lnTo>
                  <a:pt x="7900415" y="516436"/>
                </a:lnTo>
                <a:lnTo>
                  <a:pt x="8065007" y="551330"/>
                </a:lnTo>
                <a:lnTo>
                  <a:pt x="8229599" y="565657"/>
                </a:lnTo>
                <a:lnTo>
                  <a:pt x="8394191" y="563450"/>
                </a:lnTo>
                <a:lnTo>
                  <a:pt x="8558783" y="551070"/>
                </a:lnTo>
                <a:lnTo>
                  <a:pt x="8723375" y="535766"/>
                </a:lnTo>
                <a:lnTo>
                  <a:pt x="8887967" y="524103"/>
                </a:lnTo>
                <a:lnTo>
                  <a:pt x="9052559" y="520566"/>
                </a:lnTo>
                <a:lnTo>
                  <a:pt x="9217151" y="526615"/>
                </a:lnTo>
                <a:lnTo>
                  <a:pt x="9381743" y="540372"/>
                </a:lnTo>
                <a:lnTo>
                  <a:pt x="9546335" y="557010"/>
                </a:lnTo>
                <a:lnTo>
                  <a:pt x="9710927" y="569767"/>
                </a:lnTo>
                <a:lnTo>
                  <a:pt x="9875519" y="571377"/>
                </a:lnTo>
                <a:lnTo>
                  <a:pt x="10040111" y="555644"/>
                </a:lnTo>
                <a:lnTo>
                  <a:pt x="10204703" y="518845"/>
                </a:lnTo>
                <a:lnTo>
                  <a:pt x="10369295" y="460678"/>
                </a:lnTo>
                <a:lnTo>
                  <a:pt x="10533887" y="384568"/>
                </a:lnTo>
                <a:lnTo>
                  <a:pt x="10698479" y="297266"/>
                </a:lnTo>
                <a:lnTo>
                  <a:pt x="10863071" y="207799"/>
                </a:lnTo>
                <a:lnTo>
                  <a:pt x="11027663" y="125978"/>
                </a:lnTo>
                <a:lnTo>
                  <a:pt x="11192255" y="60740"/>
                </a:lnTo>
                <a:lnTo>
                  <a:pt x="11356847" y="18640"/>
                </a:lnTo>
                <a:lnTo>
                  <a:pt x="11521439" y="2779"/>
                </a:lnTo>
                <a:lnTo>
                  <a:pt x="11686031" y="12370"/>
                </a:lnTo>
                <a:lnTo>
                  <a:pt x="11850623" y="43017"/>
                </a:lnTo>
                <a:lnTo>
                  <a:pt x="12015215" y="87659"/>
                </a:lnTo>
                <a:lnTo>
                  <a:pt x="12179807" y="137976"/>
                </a:lnTo>
                <a:lnTo>
                  <a:pt x="12191695" y="1530951"/>
                </a:lnTo>
                <a:lnTo>
                  <a:pt x="0" y="1530951"/>
                </a:lnTo>
                <a:close/>
              </a:path>
            </a:pathLst>
          </a:cu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5879516"/>
            <a:ext cx="12191695" cy="978484"/>
          </a:xfrm>
          <a:custGeom>
            <a:avLst/>
            <a:gdLst/>
            <a:ahLst/>
            <a:cxnLst/>
            <a:rect l="l" t="t" r="r" b="b"/>
            <a:pathLst>
              <a:path w="12191695" h="978484">
                <a:moveTo>
                  <a:pt x="0" y="120740"/>
                </a:moveTo>
                <a:lnTo>
                  <a:pt x="164592" y="172172"/>
                </a:lnTo>
                <a:lnTo>
                  <a:pt x="329184" y="219980"/>
                </a:lnTo>
                <a:lnTo>
                  <a:pt x="493776" y="260482"/>
                </a:lnTo>
                <a:lnTo>
                  <a:pt x="658368" y="291544"/>
                </a:lnTo>
                <a:lnTo>
                  <a:pt x="822959" y="312798"/>
                </a:lnTo>
                <a:lnTo>
                  <a:pt x="987551" y="325593"/>
                </a:lnTo>
                <a:lnTo>
                  <a:pt x="1152143" y="332676"/>
                </a:lnTo>
                <a:lnTo>
                  <a:pt x="1316735" y="337665"/>
                </a:lnTo>
                <a:lnTo>
                  <a:pt x="1481327" y="344394"/>
                </a:lnTo>
                <a:lnTo>
                  <a:pt x="1645919" y="356223"/>
                </a:lnTo>
                <a:lnTo>
                  <a:pt x="1810511" y="375426"/>
                </a:lnTo>
                <a:lnTo>
                  <a:pt x="1975103" y="402755"/>
                </a:lnTo>
                <a:lnTo>
                  <a:pt x="2139696" y="437228"/>
                </a:lnTo>
                <a:lnTo>
                  <a:pt x="2304288" y="476206"/>
                </a:lnTo>
                <a:lnTo>
                  <a:pt x="2468880" y="515717"/>
                </a:lnTo>
                <a:lnTo>
                  <a:pt x="2633472" y="551003"/>
                </a:lnTo>
                <a:lnTo>
                  <a:pt x="2798064" y="577202"/>
                </a:lnTo>
                <a:lnTo>
                  <a:pt x="2962656" y="590061"/>
                </a:lnTo>
                <a:lnTo>
                  <a:pt x="3127248" y="586580"/>
                </a:lnTo>
                <a:lnTo>
                  <a:pt x="3291840" y="565485"/>
                </a:lnTo>
                <a:lnTo>
                  <a:pt x="3456432" y="527465"/>
                </a:lnTo>
                <a:lnTo>
                  <a:pt x="3621024" y="475131"/>
                </a:lnTo>
                <a:lnTo>
                  <a:pt x="3785616" y="412703"/>
                </a:lnTo>
                <a:lnTo>
                  <a:pt x="3950208" y="345473"/>
                </a:lnTo>
                <a:lnTo>
                  <a:pt x="4114800" y="279118"/>
                </a:lnTo>
                <a:lnTo>
                  <a:pt x="4279392" y="218962"/>
                </a:lnTo>
                <a:lnTo>
                  <a:pt x="4443984" y="169299"/>
                </a:lnTo>
                <a:lnTo>
                  <a:pt x="4608576" y="132875"/>
                </a:lnTo>
                <a:lnTo>
                  <a:pt x="4773168" y="110588"/>
                </a:lnTo>
                <a:lnTo>
                  <a:pt x="4937759" y="101477"/>
                </a:lnTo>
                <a:lnTo>
                  <a:pt x="5102351" y="102971"/>
                </a:lnTo>
                <a:lnTo>
                  <a:pt x="5266943" y="111370"/>
                </a:lnTo>
                <a:lnTo>
                  <a:pt x="5431535" y="122485"/>
                </a:lnTo>
                <a:lnTo>
                  <a:pt x="5596127" y="132342"/>
                </a:lnTo>
                <a:lnTo>
                  <a:pt x="5760719" y="137823"/>
                </a:lnTo>
                <a:lnTo>
                  <a:pt x="5925311" y="137183"/>
                </a:lnTo>
                <a:lnTo>
                  <a:pt x="6089903" y="130325"/>
                </a:lnTo>
                <a:lnTo>
                  <a:pt x="6254495" y="118827"/>
                </a:lnTo>
                <a:lnTo>
                  <a:pt x="6419087" y="105686"/>
                </a:lnTo>
                <a:lnTo>
                  <a:pt x="6583679" y="94843"/>
                </a:lnTo>
                <a:lnTo>
                  <a:pt x="6748271" y="90543"/>
                </a:lnTo>
                <a:lnTo>
                  <a:pt x="6912863" y="96637"/>
                </a:lnTo>
                <a:lnTo>
                  <a:pt x="7077455" y="115928"/>
                </a:lnTo>
                <a:lnTo>
                  <a:pt x="7242047" y="149656"/>
                </a:lnTo>
                <a:lnTo>
                  <a:pt x="7406639" y="197211"/>
                </a:lnTo>
                <a:lnTo>
                  <a:pt x="7571231" y="256111"/>
                </a:lnTo>
                <a:lnTo>
                  <a:pt x="7735823" y="322258"/>
                </a:lnTo>
                <a:lnTo>
                  <a:pt x="7900415" y="390427"/>
                </a:lnTo>
                <a:lnTo>
                  <a:pt x="8065007" y="454928"/>
                </a:lnTo>
                <a:lnTo>
                  <a:pt x="8229599" y="510344"/>
                </a:lnTo>
                <a:lnTo>
                  <a:pt x="8394191" y="552227"/>
                </a:lnTo>
                <a:lnTo>
                  <a:pt x="8558783" y="577670"/>
                </a:lnTo>
                <a:lnTo>
                  <a:pt x="8723375" y="585651"/>
                </a:lnTo>
                <a:lnTo>
                  <a:pt x="8887967" y="577120"/>
                </a:lnTo>
                <a:lnTo>
                  <a:pt x="9052559" y="554798"/>
                </a:lnTo>
                <a:lnTo>
                  <a:pt x="9217151" y="522738"/>
                </a:lnTo>
                <a:lnTo>
                  <a:pt x="9381743" y="485703"/>
                </a:lnTo>
                <a:lnTo>
                  <a:pt x="9546335" y="448454"/>
                </a:lnTo>
                <a:lnTo>
                  <a:pt x="9710927" y="415062"/>
                </a:lnTo>
                <a:lnTo>
                  <a:pt x="9875519" y="388335"/>
                </a:lnTo>
                <a:lnTo>
                  <a:pt x="10040111" y="369461"/>
                </a:lnTo>
                <a:lnTo>
                  <a:pt x="10204703" y="357894"/>
                </a:lnTo>
                <a:lnTo>
                  <a:pt x="10369295" y="351525"/>
                </a:lnTo>
                <a:lnTo>
                  <a:pt x="10533887" y="347094"/>
                </a:lnTo>
                <a:lnTo>
                  <a:pt x="10698479" y="340779"/>
                </a:lnTo>
                <a:lnTo>
                  <a:pt x="10863071" y="328883"/>
                </a:lnTo>
                <a:lnTo>
                  <a:pt x="11027663" y="308498"/>
                </a:lnTo>
                <a:lnTo>
                  <a:pt x="11192255" y="278063"/>
                </a:lnTo>
                <a:lnTo>
                  <a:pt x="11356847" y="237707"/>
                </a:lnTo>
                <a:lnTo>
                  <a:pt x="11521439" y="189346"/>
                </a:lnTo>
                <a:lnTo>
                  <a:pt x="11686031" y="136498"/>
                </a:lnTo>
                <a:lnTo>
                  <a:pt x="11850623" y="83855"/>
                </a:lnTo>
                <a:lnTo>
                  <a:pt x="12015215" y="36662"/>
                </a:lnTo>
                <a:lnTo>
                  <a:pt x="12179807" y="0"/>
                </a:lnTo>
                <a:lnTo>
                  <a:pt x="12191695" y="978484"/>
                </a:lnTo>
                <a:lnTo>
                  <a:pt x="0" y="978484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A6A6A6"/>
                </a:solidFill>
                <a:latin typeface="Arial"/>
              </a:rPr>
              <a:t>EL BOTÓN NUCLEAR  ·  I DE IV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2103120"/>
            <a:ext cx="109728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4300" b="1" i="0">
                <a:solidFill>
                  <a:srgbClr val="FFFFFF"/>
                </a:solidFill>
                <a:latin typeface="Arial"/>
              </a:rPr>
              <a:t>Toda institución tiene un botón</a:t>
            </a:r>
          </a:p>
          <a:p>
            <a:pPr algn="l">
              <a:lnSpc>
                <a:spcPct val="106000"/>
              </a:lnSpc>
              <a:spcAft>
                <a:spcPts val="600"/>
              </a:spcAft>
            </a:pPr>
            <a:r>
              <a:rPr sz="4300" b="1" i="0">
                <a:solidFill>
                  <a:srgbClr val="FFFFFF"/>
                </a:solidFill>
                <a:latin typeface="Arial"/>
              </a:rPr>
              <a:t>que teme tocar.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931920"/>
            <a:ext cx="9966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 i="0">
                <a:solidFill>
                  <a:srgbClr val="CFCFCF"/>
                </a:solidFill>
                <a:latin typeface="Arial"/>
              </a:rPr>
              <a:t>El día en que todo se apaga — un incendio, un ataque, un error — alguien tiene que traer la institución de vuelta a la vida. Ese día no se improvisa.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737373"/>
                </a:solidFill>
                <a:latin typeface="Arial"/>
              </a:rPr>
              <a:t>ABZU · SEGRD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737373"/>
                </a:solidFill>
                <a:latin typeface="Arial"/>
              </a:rPr>
              <a:t>13 / 20</a:t>
            </a:r>
          </a:p>
        </p:txBody>
      </p:sp>
    </p:spTree>
  </p:cSld>
  <p:transition spd="med" dur="1300">
    <p:fade thruBlk="1"/>
  </p:transition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4361969"/>
            <a:ext cx="12191695" cy="2496031"/>
          </a:xfrm>
          <a:custGeom>
            <a:avLst/>
            <a:gdLst/>
            <a:ahLst/>
            <a:cxnLst/>
            <a:rect l="l" t="t" r="r" b="b"/>
            <a:pathLst>
              <a:path w="12191695" h="2496031">
                <a:moveTo>
                  <a:pt x="0" y="549227"/>
                </a:moveTo>
                <a:lnTo>
                  <a:pt x="164592" y="576974"/>
                </a:lnTo>
                <a:lnTo>
                  <a:pt x="329184" y="587252"/>
                </a:lnTo>
                <a:lnTo>
                  <a:pt x="493776" y="583280"/>
                </a:lnTo>
                <a:lnTo>
                  <a:pt x="658368" y="569913"/>
                </a:lnTo>
                <a:lnTo>
                  <a:pt x="822959" y="552727"/>
                </a:lnTo>
                <a:lnTo>
                  <a:pt x="987551" y="537029"/>
                </a:lnTo>
                <a:lnTo>
                  <a:pt x="1152143" y="526922"/>
                </a:lnTo>
                <a:lnTo>
                  <a:pt x="1316735" y="524597"/>
                </a:lnTo>
                <a:lnTo>
                  <a:pt x="1481327" y="529960"/>
                </a:lnTo>
                <a:lnTo>
                  <a:pt x="1645919" y="540665"/>
                </a:lnTo>
                <a:lnTo>
                  <a:pt x="1810511" y="552532"/>
                </a:lnTo>
                <a:lnTo>
                  <a:pt x="1975103" y="560292"/>
                </a:lnTo>
                <a:lnTo>
                  <a:pt x="2139696" y="558537"/>
                </a:lnTo>
                <a:lnTo>
                  <a:pt x="2304288" y="542714"/>
                </a:lnTo>
                <a:lnTo>
                  <a:pt x="2468880" y="509990"/>
                </a:lnTo>
                <a:lnTo>
                  <a:pt x="2633472" y="459870"/>
                </a:lnTo>
                <a:lnTo>
                  <a:pt x="2798064" y="394431"/>
                </a:lnTo>
                <a:lnTo>
                  <a:pt x="2962656" y="318156"/>
                </a:lnTo>
                <a:lnTo>
                  <a:pt x="3127248" y="237374"/>
                </a:lnTo>
                <a:lnTo>
                  <a:pt x="3291840" y="159399"/>
                </a:lnTo>
                <a:lnTo>
                  <a:pt x="3456432" y="91505"/>
                </a:lnTo>
                <a:lnTo>
                  <a:pt x="3621024" y="39891"/>
                </a:lnTo>
                <a:lnTo>
                  <a:pt x="3785616" y="8813"/>
                </a:lnTo>
                <a:lnTo>
                  <a:pt x="3950208" y="0"/>
                </a:lnTo>
                <a:lnTo>
                  <a:pt x="4114800" y="12470"/>
                </a:lnTo>
                <a:lnTo>
                  <a:pt x="4279392" y="42754"/>
                </a:lnTo>
                <a:lnTo>
                  <a:pt x="4443984" y="85500"/>
                </a:lnTo>
                <a:lnTo>
                  <a:pt x="4608576" y="134353"/>
                </a:lnTo>
                <a:lnTo>
                  <a:pt x="4773168" y="182968"/>
                </a:lnTo>
                <a:lnTo>
                  <a:pt x="4937759" y="226003"/>
                </a:lnTo>
                <a:lnTo>
                  <a:pt x="5102351" y="259908"/>
                </a:lnTo>
                <a:lnTo>
                  <a:pt x="5266943" y="283411"/>
                </a:lnTo>
                <a:lnTo>
                  <a:pt x="5431535" y="297607"/>
                </a:lnTo>
                <a:lnTo>
                  <a:pt x="5596127" y="305642"/>
                </a:lnTo>
                <a:lnTo>
                  <a:pt x="5760719" y="312056"/>
                </a:lnTo>
                <a:lnTo>
                  <a:pt x="5925311" y="321884"/>
                </a:lnTo>
                <a:lnTo>
                  <a:pt x="6089903" y="339667"/>
                </a:lnTo>
                <a:lnTo>
                  <a:pt x="6254495" y="368552"/>
                </a:lnTo>
                <a:lnTo>
                  <a:pt x="6419087" y="409608"/>
                </a:lnTo>
                <a:lnTo>
                  <a:pt x="6583679" y="461499"/>
                </a:lnTo>
                <a:lnTo>
                  <a:pt x="6748271" y="520552"/>
                </a:lnTo>
                <a:lnTo>
                  <a:pt x="6912863" y="581220"/>
                </a:lnTo>
                <a:lnTo>
                  <a:pt x="7077455" y="636873"/>
                </a:lnTo>
                <a:lnTo>
                  <a:pt x="7242047" y="680787"/>
                </a:lnTo>
                <a:lnTo>
                  <a:pt x="7406639" y="707169"/>
                </a:lnTo>
                <a:lnTo>
                  <a:pt x="7571231" y="712058"/>
                </a:lnTo>
                <a:lnTo>
                  <a:pt x="7735823" y="693967"/>
                </a:lnTo>
                <a:lnTo>
                  <a:pt x="7900415" y="654136"/>
                </a:lnTo>
                <a:lnTo>
                  <a:pt x="8065007" y="596380"/>
                </a:lnTo>
                <a:lnTo>
                  <a:pt x="8229599" y="526545"/>
                </a:lnTo>
                <a:lnTo>
                  <a:pt x="8394191" y="451653"/>
                </a:lnTo>
                <a:lnTo>
                  <a:pt x="8558783" y="378884"/>
                </a:lnTo>
                <a:lnTo>
                  <a:pt x="8723375" y="314546"/>
                </a:lnTo>
                <a:lnTo>
                  <a:pt x="8887967" y="263204"/>
                </a:lnTo>
                <a:lnTo>
                  <a:pt x="9052559" y="227102"/>
                </a:lnTo>
                <a:lnTo>
                  <a:pt x="9217151" y="205966"/>
                </a:lnTo>
                <a:lnTo>
                  <a:pt x="9381743" y="197216"/>
                </a:lnTo>
                <a:lnTo>
                  <a:pt x="9546335" y="196554"/>
                </a:lnTo>
                <a:lnTo>
                  <a:pt x="9710927" y="198817"/>
                </a:lnTo>
                <a:lnTo>
                  <a:pt x="9875519" y="198962"/>
                </a:lnTo>
                <a:lnTo>
                  <a:pt x="10040111" y="193013"/>
                </a:lnTo>
                <a:lnTo>
                  <a:pt x="10204703" y="178814"/>
                </a:lnTo>
                <a:lnTo>
                  <a:pt x="10369295" y="156467"/>
                </a:lnTo>
                <a:lnTo>
                  <a:pt x="10533887" y="128377"/>
                </a:lnTo>
                <a:lnTo>
                  <a:pt x="10698479" y="98892"/>
                </a:lnTo>
                <a:lnTo>
                  <a:pt x="10863071" y="73607"/>
                </a:lnTo>
                <a:lnTo>
                  <a:pt x="11027663" y="58431"/>
                </a:lnTo>
                <a:lnTo>
                  <a:pt x="11192255" y="58577"/>
                </a:lnTo>
                <a:lnTo>
                  <a:pt x="11356847" y="77644"/>
                </a:lnTo>
                <a:lnTo>
                  <a:pt x="11521439" y="116930"/>
                </a:lnTo>
                <a:lnTo>
                  <a:pt x="11686031" y="175100"/>
                </a:lnTo>
                <a:lnTo>
                  <a:pt x="11850623" y="248265"/>
                </a:lnTo>
                <a:lnTo>
                  <a:pt x="12015215" y="330458"/>
                </a:lnTo>
                <a:lnTo>
                  <a:pt x="12179807" y="414442"/>
                </a:lnTo>
                <a:lnTo>
                  <a:pt x="12191695" y="2496031"/>
                </a:lnTo>
                <a:lnTo>
                  <a:pt x="0" y="2496031"/>
                </a:lnTo>
                <a:close/>
              </a:path>
            </a:pathLst>
          </a:custGeom>
          <a:solidFill>
            <a:srgbClr val="1414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4826640"/>
            <a:ext cx="12191695" cy="2031360"/>
          </a:xfrm>
          <a:custGeom>
            <a:avLst/>
            <a:gdLst/>
            <a:ahLst/>
            <a:cxnLst/>
            <a:rect l="l" t="t" r="r" b="b"/>
            <a:pathLst>
              <a:path w="12191695" h="2031360">
                <a:moveTo>
                  <a:pt x="0" y="598628"/>
                </a:moveTo>
                <a:lnTo>
                  <a:pt x="164592" y="535031"/>
                </a:lnTo>
                <a:lnTo>
                  <a:pt x="329184" y="475904"/>
                </a:lnTo>
                <a:lnTo>
                  <a:pt x="493776" y="425183"/>
                </a:lnTo>
                <a:lnTo>
                  <a:pt x="658368" y="385267"/>
                </a:lnTo>
                <a:lnTo>
                  <a:pt x="822959" y="356792"/>
                </a:lnTo>
                <a:lnTo>
                  <a:pt x="987551" y="338651"/>
                </a:lnTo>
                <a:lnTo>
                  <a:pt x="1152143" y="328245"/>
                </a:lnTo>
                <a:lnTo>
                  <a:pt x="1316735" y="321929"/>
                </a:lnTo>
                <a:lnTo>
                  <a:pt x="1481327" y="315603"/>
                </a:lnTo>
                <a:lnTo>
                  <a:pt x="1645919" y="305348"/>
                </a:lnTo>
                <a:lnTo>
                  <a:pt x="1810511" y="288047"/>
                </a:lnTo>
                <a:lnTo>
                  <a:pt x="1975103" y="261886"/>
                </a:lnTo>
                <a:lnTo>
                  <a:pt x="2139696" y="226684"/>
                </a:lnTo>
                <a:lnTo>
                  <a:pt x="2304288" y="183991"/>
                </a:lnTo>
                <a:lnTo>
                  <a:pt x="2468880" y="136958"/>
                </a:lnTo>
                <a:lnTo>
                  <a:pt x="2633472" y="89976"/>
                </a:lnTo>
                <a:lnTo>
                  <a:pt x="2798064" y="48146"/>
                </a:lnTo>
                <a:lnTo>
                  <a:pt x="2962656" y="16632"/>
                </a:lnTo>
                <a:lnTo>
                  <a:pt x="3127248" y="0"/>
                </a:lnTo>
                <a:lnTo>
                  <a:pt x="3291840" y="1609"/>
                </a:lnTo>
                <a:lnTo>
                  <a:pt x="3456432" y="23147"/>
                </a:lnTo>
                <a:lnTo>
                  <a:pt x="3621024" y="64372"/>
                </a:lnTo>
                <a:lnTo>
                  <a:pt x="3785616" y="123084"/>
                </a:lnTo>
                <a:lnTo>
                  <a:pt x="3950208" y="195345"/>
                </a:lnTo>
                <a:lnTo>
                  <a:pt x="4114800" y="275903"/>
                </a:lnTo>
                <a:lnTo>
                  <a:pt x="4279392" y="358794"/>
                </a:lnTo>
                <a:lnTo>
                  <a:pt x="4443984" y="438012"/>
                </a:lnTo>
                <a:lnTo>
                  <a:pt x="4608576" y="508185"/>
                </a:lnTo>
                <a:lnTo>
                  <a:pt x="4773168" y="565173"/>
                </a:lnTo>
                <a:lnTo>
                  <a:pt x="4937759" y="606488"/>
                </a:lnTo>
                <a:lnTo>
                  <a:pt x="5102351" y="631514"/>
                </a:lnTo>
                <a:lnTo>
                  <a:pt x="5266943" y="641482"/>
                </a:lnTo>
                <a:lnTo>
                  <a:pt x="5431535" y="639208"/>
                </a:lnTo>
                <a:lnTo>
                  <a:pt x="5596127" y="628635"/>
                </a:lnTo>
                <a:lnTo>
                  <a:pt x="5760719" y="614244"/>
                </a:lnTo>
                <a:lnTo>
                  <a:pt x="5925311" y="600392"/>
                </a:lnTo>
                <a:lnTo>
                  <a:pt x="6089903" y="590700"/>
                </a:lnTo>
                <a:lnTo>
                  <a:pt x="6254495" y="587532"/>
                </a:lnTo>
                <a:lnTo>
                  <a:pt x="6419087" y="591669"/>
                </a:lnTo>
                <a:lnTo>
                  <a:pt x="6583679" y="602195"/>
                </a:lnTo>
                <a:lnTo>
                  <a:pt x="6748271" y="616628"/>
                </a:lnTo>
                <a:lnTo>
                  <a:pt x="6912863" y="631265"/>
                </a:lnTo>
                <a:lnTo>
                  <a:pt x="7077455" y="641707"/>
                </a:lnTo>
                <a:lnTo>
                  <a:pt x="7242047" y="643484"/>
                </a:lnTo>
                <a:lnTo>
                  <a:pt x="7406639" y="632712"/>
                </a:lnTo>
                <a:lnTo>
                  <a:pt x="7571231" y="606675"/>
                </a:lnTo>
                <a:lnTo>
                  <a:pt x="7735823" y="564268"/>
                </a:lnTo>
                <a:lnTo>
                  <a:pt x="7900415" y="506250"/>
                </a:lnTo>
                <a:lnTo>
                  <a:pt x="8065007" y="435237"/>
                </a:lnTo>
                <a:lnTo>
                  <a:pt x="8229599" y="355484"/>
                </a:lnTo>
                <a:lnTo>
                  <a:pt x="8394191" y="272430"/>
                </a:lnTo>
                <a:lnTo>
                  <a:pt x="8558783" y="192105"/>
                </a:lnTo>
                <a:lnTo>
                  <a:pt x="8723375" y="120449"/>
                </a:lnTo>
                <a:lnTo>
                  <a:pt x="8887967" y="62637"/>
                </a:lnTo>
                <a:lnTo>
                  <a:pt x="9052559" y="22497"/>
                </a:lnTo>
                <a:lnTo>
                  <a:pt x="9217151" y="2095"/>
                </a:lnTo>
                <a:lnTo>
                  <a:pt x="9381743" y="1533"/>
                </a:lnTo>
                <a:lnTo>
                  <a:pt x="9546335" y="18993"/>
                </a:lnTo>
                <a:lnTo>
                  <a:pt x="9710927" y="51017"/>
                </a:lnTo>
                <a:lnTo>
                  <a:pt x="9875519" y="92983"/>
                </a:lnTo>
                <a:lnTo>
                  <a:pt x="10040111" y="139716"/>
                </a:lnTo>
                <a:lnTo>
                  <a:pt x="10204703" y="186158"/>
                </a:lnTo>
                <a:lnTo>
                  <a:pt x="10369295" y="228002"/>
                </a:lnTo>
                <a:lnTo>
                  <a:pt x="10533887" y="262216"/>
                </a:lnTo>
                <a:lnTo>
                  <a:pt x="10698479" y="287386"/>
                </a:lnTo>
                <a:lnTo>
                  <a:pt x="10863071" y="303827"/>
                </a:lnTo>
                <a:lnTo>
                  <a:pt x="11027663" y="313472"/>
                </a:lnTo>
                <a:lnTo>
                  <a:pt x="11192255" y="319520"/>
                </a:lnTo>
                <a:lnTo>
                  <a:pt x="11356847" y="325930"/>
                </a:lnTo>
                <a:lnTo>
                  <a:pt x="11521439" y="336791"/>
                </a:lnTo>
                <a:lnTo>
                  <a:pt x="11686031" y="355688"/>
                </a:lnTo>
                <a:lnTo>
                  <a:pt x="11850623" y="385122"/>
                </a:lnTo>
                <a:lnTo>
                  <a:pt x="12015215" y="426072"/>
                </a:lnTo>
                <a:lnTo>
                  <a:pt x="12179807" y="477762"/>
                </a:lnTo>
                <a:lnTo>
                  <a:pt x="12191695" y="2031360"/>
                </a:lnTo>
                <a:lnTo>
                  <a:pt x="0" y="203136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5327049"/>
            <a:ext cx="12191695" cy="1530951"/>
          </a:xfrm>
          <a:custGeom>
            <a:avLst/>
            <a:gdLst/>
            <a:ahLst/>
            <a:cxnLst/>
            <a:rect l="l" t="t" r="r" b="b"/>
            <a:pathLst>
              <a:path w="12191695" h="1530951">
                <a:moveTo>
                  <a:pt x="0" y="43566"/>
                </a:moveTo>
                <a:lnTo>
                  <a:pt x="164592" y="52135"/>
                </a:lnTo>
                <a:lnTo>
                  <a:pt x="329184" y="76911"/>
                </a:lnTo>
                <a:lnTo>
                  <a:pt x="493776" y="110389"/>
                </a:lnTo>
                <a:lnTo>
                  <a:pt x="658368" y="144793"/>
                </a:lnTo>
                <a:lnTo>
                  <a:pt x="822959" y="173634"/>
                </a:lnTo>
                <a:lnTo>
                  <a:pt x="987551" y="192968"/>
                </a:lnTo>
                <a:lnTo>
                  <a:pt x="1152143" y="202106"/>
                </a:lnTo>
                <a:lnTo>
                  <a:pt x="1316735" y="203646"/>
                </a:lnTo>
                <a:lnTo>
                  <a:pt x="1481327" y="202824"/>
                </a:lnTo>
                <a:lnTo>
                  <a:pt x="1645919" y="206310"/>
                </a:lnTo>
                <a:lnTo>
                  <a:pt x="1810511" y="220691"/>
                </a:lnTo>
                <a:lnTo>
                  <a:pt x="1975103" y="250952"/>
                </a:lnTo>
                <a:lnTo>
                  <a:pt x="2139696" y="299242"/>
                </a:lnTo>
                <a:lnTo>
                  <a:pt x="2304288" y="364192"/>
                </a:lnTo>
                <a:lnTo>
                  <a:pt x="2468880" y="440914"/>
                </a:lnTo>
                <a:lnTo>
                  <a:pt x="2633472" y="521697"/>
                </a:lnTo>
                <a:lnTo>
                  <a:pt x="2798064" y="597265"/>
                </a:lnTo>
                <a:lnTo>
                  <a:pt x="2962656" y="658371"/>
                </a:lnTo>
                <a:lnTo>
                  <a:pt x="3127248" y="697417"/>
                </a:lnTo>
                <a:lnTo>
                  <a:pt x="3291840" y="709788"/>
                </a:lnTo>
                <a:lnTo>
                  <a:pt x="3456432" y="694656"/>
                </a:lnTo>
                <a:lnTo>
                  <a:pt x="3621024" y="655083"/>
                </a:lnTo>
                <a:lnTo>
                  <a:pt x="3785616" y="597426"/>
                </a:lnTo>
                <a:lnTo>
                  <a:pt x="3950208" y="530139"/>
                </a:lnTo>
                <a:lnTo>
                  <a:pt x="4114800" y="462225"/>
                </a:lnTo>
                <a:lnTo>
                  <a:pt x="4279392" y="401613"/>
                </a:lnTo>
                <a:lnTo>
                  <a:pt x="4443984" y="353795"/>
                </a:lnTo>
                <a:lnTo>
                  <a:pt x="4608576" y="320963"/>
                </a:lnTo>
                <a:lnTo>
                  <a:pt x="4773168" y="301818"/>
                </a:lnTo>
                <a:lnTo>
                  <a:pt x="4937759" y="292081"/>
                </a:lnTo>
                <a:lnTo>
                  <a:pt x="5102351" y="285588"/>
                </a:lnTo>
                <a:lnTo>
                  <a:pt x="5266943" y="275763"/>
                </a:lnTo>
                <a:lnTo>
                  <a:pt x="5431535" y="257151"/>
                </a:lnTo>
                <a:lnTo>
                  <a:pt x="5596127" y="226734"/>
                </a:lnTo>
                <a:lnTo>
                  <a:pt x="5760719" y="184729"/>
                </a:lnTo>
                <a:lnTo>
                  <a:pt x="5925311" y="134742"/>
                </a:lnTo>
                <a:lnTo>
                  <a:pt x="6089903" y="83218"/>
                </a:lnTo>
                <a:lnTo>
                  <a:pt x="6254495" y="38288"/>
                </a:lnTo>
                <a:lnTo>
                  <a:pt x="6419087" y="8258"/>
                </a:lnTo>
                <a:lnTo>
                  <a:pt x="6583679" y="0"/>
                </a:lnTo>
                <a:lnTo>
                  <a:pt x="6748271" y="17583"/>
                </a:lnTo>
                <a:lnTo>
                  <a:pt x="6912863" y="61397"/>
                </a:lnTo>
                <a:lnTo>
                  <a:pt x="7077455" y="127954"/>
                </a:lnTo>
                <a:lnTo>
                  <a:pt x="7242047" y="210396"/>
                </a:lnTo>
                <a:lnTo>
                  <a:pt x="7406639" y="299630"/>
                </a:lnTo>
                <a:lnTo>
                  <a:pt x="7571231" y="385866"/>
                </a:lnTo>
                <a:lnTo>
                  <a:pt x="7735823" y="460273"/>
                </a:lnTo>
                <a:lnTo>
                  <a:pt x="7900415" y="516436"/>
                </a:lnTo>
                <a:lnTo>
                  <a:pt x="8065007" y="551330"/>
                </a:lnTo>
                <a:lnTo>
                  <a:pt x="8229599" y="565657"/>
                </a:lnTo>
                <a:lnTo>
                  <a:pt x="8394191" y="563450"/>
                </a:lnTo>
                <a:lnTo>
                  <a:pt x="8558783" y="551070"/>
                </a:lnTo>
                <a:lnTo>
                  <a:pt x="8723375" y="535766"/>
                </a:lnTo>
                <a:lnTo>
                  <a:pt x="8887967" y="524103"/>
                </a:lnTo>
                <a:lnTo>
                  <a:pt x="9052559" y="520566"/>
                </a:lnTo>
                <a:lnTo>
                  <a:pt x="9217151" y="526615"/>
                </a:lnTo>
                <a:lnTo>
                  <a:pt x="9381743" y="540372"/>
                </a:lnTo>
                <a:lnTo>
                  <a:pt x="9546335" y="557010"/>
                </a:lnTo>
                <a:lnTo>
                  <a:pt x="9710927" y="569767"/>
                </a:lnTo>
                <a:lnTo>
                  <a:pt x="9875519" y="571377"/>
                </a:lnTo>
                <a:lnTo>
                  <a:pt x="10040111" y="555644"/>
                </a:lnTo>
                <a:lnTo>
                  <a:pt x="10204703" y="518845"/>
                </a:lnTo>
                <a:lnTo>
                  <a:pt x="10369295" y="460678"/>
                </a:lnTo>
                <a:lnTo>
                  <a:pt x="10533887" y="384568"/>
                </a:lnTo>
                <a:lnTo>
                  <a:pt x="10698479" y="297266"/>
                </a:lnTo>
                <a:lnTo>
                  <a:pt x="10863071" y="207799"/>
                </a:lnTo>
                <a:lnTo>
                  <a:pt x="11027663" y="125978"/>
                </a:lnTo>
                <a:lnTo>
                  <a:pt x="11192255" y="60740"/>
                </a:lnTo>
                <a:lnTo>
                  <a:pt x="11356847" y="18640"/>
                </a:lnTo>
                <a:lnTo>
                  <a:pt x="11521439" y="2779"/>
                </a:lnTo>
                <a:lnTo>
                  <a:pt x="11686031" y="12370"/>
                </a:lnTo>
                <a:lnTo>
                  <a:pt x="11850623" y="43017"/>
                </a:lnTo>
                <a:lnTo>
                  <a:pt x="12015215" y="87659"/>
                </a:lnTo>
                <a:lnTo>
                  <a:pt x="12179807" y="137976"/>
                </a:lnTo>
                <a:lnTo>
                  <a:pt x="12191695" y="1530951"/>
                </a:lnTo>
                <a:lnTo>
                  <a:pt x="0" y="1530951"/>
                </a:lnTo>
                <a:close/>
              </a:path>
            </a:pathLst>
          </a:cu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5879516"/>
            <a:ext cx="12191695" cy="978484"/>
          </a:xfrm>
          <a:custGeom>
            <a:avLst/>
            <a:gdLst/>
            <a:ahLst/>
            <a:cxnLst/>
            <a:rect l="l" t="t" r="r" b="b"/>
            <a:pathLst>
              <a:path w="12191695" h="978484">
                <a:moveTo>
                  <a:pt x="0" y="120740"/>
                </a:moveTo>
                <a:lnTo>
                  <a:pt x="164592" y="172172"/>
                </a:lnTo>
                <a:lnTo>
                  <a:pt x="329184" y="219980"/>
                </a:lnTo>
                <a:lnTo>
                  <a:pt x="493776" y="260482"/>
                </a:lnTo>
                <a:lnTo>
                  <a:pt x="658368" y="291544"/>
                </a:lnTo>
                <a:lnTo>
                  <a:pt x="822959" y="312798"/>
                </a:lnTo>
                <a:lnTo>
                  <a:pt x="987551" y="325593"/>
                </a:lnTo>
                <a:lnTo>
                  <a:pt x="1152143" y="332676"/>
                </a:lnTo>
                <a:lnTo>
                  <a:pt x="1316735" y="337665"/>
                </a:lnTo>
                <a:lnTo>
                  <a:pt x="1481327" y="344394"/>
                </a:lnTo>
                <a:lnTo>
                  <a:pt x="1645919" y="356223"/>
                </a:lnTo>
                <a:lnTo>
                  <a:pt x="1810511" y="375426"/>
                </a:lnTo>
                <a:lnTo>
                  <a:pt x="1975103" y="402755"/>
                </a:lnTo>
                <a:lnTo>
                  <a:pt x="2139696" y="437228"/>
                </a:lnTo>
                <a:lnTo>
                  <a:pt x="2304288" y="476206"/>
                </a:lnTo>
                <a:lnTo>
                  <a:pt x="2468880" y="515717"/>
                </a:lnTo>
                <a:lnTo>
                  <a:pt x="2633472" y="551003"/>
                </a:lnTo>
                <a:lnTo>
                  <a:pt x="2798064" y="577202"/>
                </a:lnTo>
                <a:lnTo>
                  <a:pt x="2962656" y="590061"/>
                </a:lnTo>
                <a:lnTo>
                  <a:pt x="3127248" y="586580"/>
                </a:lnTo>
                <a:lnTo>
                  <a:pt x="3291840" y="565485"/>
                </a:lnTo>
                <a:lnTo>
                  <a:pt x="3456432" y="527465"/>
                </a:lnTo>
                <a:lnTo>
                  <a:pt x="3621024" y="475131"/>
                </a:lnTo>
                <a:lnTo>
                  <a:pt x="3785616" y="412703"/>
                </a:lnTo>
                <a:lnTo>
                  <a:pt x="3950208" y="345473"/>
                </a:lnTo>
                <a:lnTo>
                  <a:pt x="4114800" y="279118"/>
                </a:lnTo>
                <a:lnTo>
                  <a:pt x="4279392" y="218962"/>
                </a:lnTo>
                <a:lnTo>
                  <a:pt x="4443984" y="169299"/>
                </a:lnTo>
                <a:lnTo>
                  <a:pt x="4608576" y="132875"/>
                </a:lnTo>
                <a:lnTo>
                  <a:pt x="4773168" y="110588"/>
                </a:lnTo>
                <a:lnTo>
                  <a:pt x="4937759" y="101477"/>
                </a:lnTo>
                <a:lnTo>
                  <a:pt x="5102351" y="102971"/>
                </a:lnTo>
                <a:lnTo>
                  <a:pt x="5266943" y="111370"/>
                </a:lnTo>
                <a:lnTo>
                  <a:pt x="5431535" y="122485"/>
                </a:lnTo>
                <a:lnTo>
                  <a:pt x="5596127" y="132342"/>
                </a:lnTo>
                <a:lnTo>
                  <a:pt x="5760719" y="137823"/>
                </a:lnTo>
                <a:lnTo>
                  <a:pt x="5925311" y="137183"/>
                </a:lnTo>
                <a:lnTo>
                  <a:pt x="6089903" y="130325"/>
                </a:lnTo>
                <a:lnTo>
                  <a:pt x="6254495" y="118827"/>
                </a:lnTo>
                <a:lnTo>
                  <a:pt x="6419087" y="105686"/>
                </a:lnTo>
                <a:lnTo>
                  <a:pt x="6583679" y="94843"/>
                </a:lnTo>
                <a:lnTo>
                  <a:pt x="6748271" y="90543"/>
                </a:lnTo>
                <a:lnTo>
                  <a:pt x="6912863" y="96637"/>
                </a:lnTo>
                <a:lnTo>
                  <a:pt x="7077455" y="115928"/>
                </a:lnTo>
                <a:lnTo>
                  <a:pt x="7242047" y="149656"/>
                </a:lnTo>
                <a:lnTo>
                  <a:pt x="7406639" y="197211"/>
                </a:lnTo>
                <a:lnTo>
                  <a:pt x="7571231" y="256111"/>
                </a:lnTo>
                <a:lnTo>
                  <a:pt x="7735823" y="322258"/>
                </a:lnTo>
                <a:lnTo>
                  <a:pt x="7900415" y="390427"/>
                </a:lnTo>
                <a:lnTo>
                  <a:pt x="8065007" y="454928"/>
                </a:lnTo>
                <a:lnTo>
                  <a:pt x="8229599" y="510344"/>
                </a:lnTo>
                <a:lnTo>
                  <a:pt x="8394191" y="552227"/>
                </a:lnTo>
                <a:lnTo>
                  <a:pt x="8558783" y="577670"/>
                </a:lnTo>
                <a:lnTo>
                  <a:pt x="8723375" y="585651"/>
                </a:lnTo>
                <a:lnTo>
                  <a:pt x="8887967" y="577120"/>
                </a:lnTo>
                <a:lnTo>
                  <a:pt x="9052559" y="554798"/>
                </a:lnTo>
                <a:lnTo>
                  <a:pt x="9217151" y="522738"/>
                </a:lnTo>
                <a:lnTo>
                  <a:pt x="9381743" y="485703"/>
                </a:lnTo>
                <a:lnTo>
                  <a:pt x="9546335" y="448454"/>
                </a:lnTo>
                <a:lnTo>
                  <a:pt x="9710927" y="415062"/>
                </a:lnTo>
                <a:lnTo>
                  <a:pt x="9875519" y="388335"/>
                </a:lnTo>
                <a:lnTo>
                  <a:pt x="10040111" y="369461"/>
                </a:lnTo>
                <a:lnTo>
                  <a:pt x="10204703" y="357894"/>
                </a:lnTo>
                <a:lnTo>
                  <a:pt x="10369295" y="351525"/>
                </a:lnTo>
                <a:lnTo>
                  <a:pt x="10533887" y="347094"/>
                </a:lnTo>
                <a:lnTo>
                  <a:pt x="10698479" y="340779"/>
                </a:lnTo>
                <a:lnTo>
                  <a:pt x="10863071" y="328883"/>
                </a:lnTo>
                <a:lnTo>
                  <a:pt x="11027663" y="308498"/>
                </a:lnTo>
                <a:lnTo>
                  <a:pt x="11192255" y="278063"/>
                </a:lnTo>
                <a:lnTo>
                  <a:pt x="11356847" y="237707"/>
                </a:lnTo>
                <a:lnTo>
                  <a:pt x="11521439" y="189346"/>
                </a:lnTo>
                <a:lnTo>
                  <a:pt x="11686031" y="136498"/>
                </a:lnTo>
                <a:lnTo>
                  <a:pt x="11850623" y="83855"/>
                </a:lnTo>
                <a:lnTo>
                  <a:pt x="12015215" y="36662"/>
                </a:lnTo>
                <a:lnTo>
                  <a:pt x="12179807" y="0"/>
                </a:lnTo>
                <a:lnTo>
                  <a:pt x="12191695" y="978484"/>
                </a:lnTo>
                <a:lnTo>
                  <a:pt x="0" y="978484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A6A6A6"/>
                </a:solidFill>
                <a:latin typeface="Arial"/>
              </a:rPr>
              <a:t>EL BOTÓN NUCLEAR  ·  II DE IV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8869680" y="1965960"/>
            <a:ext cx="2103120" cy="2103120"/>
          </a:xfrm>
          <a:prstGeom prst="ellipse">
            <a:avLst/>
          </a:prstGeom>
          <a:noFill/>
          <a:ln w="20320">
            <a:solidFill>
              <a:srgbClr val="7373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212580" y="2308860"/>
            <a:ext cx="1417320" cy="1417320"/>
          </a:xfrm>
          <a:prstGeom prst="ellipse">
            <a:avLst/>
          </a:prstGeom>
          <a:noFill/>
          <a:ln w="15240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592056" y="2688336"/>
            <a:ext cx="658368" cy="658368"/>
          </a:xfrm>
          <a:prstGeom prst="ellipse">
            <a:avLst/>
          </a:prstGeom>
          <a:noFill/>
          <a:ln w="20320">
            <a:solidFill>
              <a:srgbClr val="CFCF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417320"/>
            <a:ext cx="841248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200"/>
              </a:spcAft>
            </a:pPr>
            <a:r>
              <a:rPr sz="4000" b="1" i="0">
                <a:solidFill>
                  <a:srgbClr val="FFFFFF"/>
                </a:solidFill>
                <a:latin typeface="Arial"/>
              </a:rPr>
              <a:t>Nuestro botón existe.</a:t>
            </a:r>
          </a:p>
          <a:p>
            <a:pPr algn="l">
              <a:lnSpc>
                <a:spcPct val="104000"/>
              </a:lnSpc>
              <a:spcAft>
                <a:spcPts val="600"/>
              </a:spcAft>
            </a:pPr>
            <a:r>
              <a:rPr sz="4000" b="1" i="0">
                <a:solidFill>
                  <a:srgbClr val="FFFFFF"/>
                </a:solidFill>
                <a:latin typeface="Arial"/>
              </a:rPr>
              <a:t>Y nadie puede tocarlo solo.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3246120"/>
            <a:ext cx="850392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1100"/>
              </a:spcAft>
            </a:pPr>
            <a:r>
              <a:rPr sz="1550" b="0" i="0">
                <a:solidFill>
                  <a:srgbClr val="E4E4E4"/>
                </a:solidFill>
                <a:latin typeface="Arial"/>
              </a:rPr>
              <a:t>—  Dos llaves, en manos de personas distintas</a:t>
            </a:r>
          </a:p>
          <a:p>
            <a:pPr algn="l">
              <a:lnSpc>
                <a:spcPct val="115000"/>
              </a:lnSpc>
              <a:spcAft>
                <a:spcPts val="1100"/>
              </a:spcAft>
            </a:pPr>
            <a:r>
              <a:rPr sz="1550" b="0" i="0">
                <a:solidFill>
                  <a:srgbClr val="E4E4E4"/>
                </a:solidFill>
                <a:latin typeface="Arial"/>
              </a:rPr>
              <a:t>—  Dos custodios, a la misma hora, cada uno desde su terminal</a:t>
            </a:r>
          </a:p>
          <a:p>
            <a:pPr algn="l">
              <a:lnSpc>
                <a:spcPct val="115000"/>
              </a:lnSpc>
              <a:spcAft>
                <a:spcPts val="1100"/>
              </a:spcAft>
            </a:pPr>
            <a:r>
              <a:rPr sz="1550" b="0" i="0">
                <a:solidFill>
                  <a:srgbClr val="E4E4E4"/>
                </a:solidFill>
                <a:latin typeface="Arial"/>
              </a:rPr>
              <a:t>—  La identidad de cada participante, validada con su biometría</a:t>
            </a:r>
          </a:p>
          <a:p>
            <a:pPr algn="l">
              <a:lnSpc>
                <a:spcPct val="115000"/>
              </a:lnSpc>
              <a:spcAft>
                <a:spcPts val="1100"/>
              </a:spcAft>
            </a:pPr>
            <a:r>
              <a:rPr sz="1550" b="0" i="0">
                <a:solidFill>
                  <a:srgbClr val="E4E4E4"/>
                </a:solidFill>
                <a:latin typeface="Arial"/>
              </a:rPr>
              <a:t>—  Cada intento — logrado o no — queda registrado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5532120"/>
            <a:ext cx="10789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50" b="1" i="0">
                <a:solidFill>
                  <a:srgbClr val="CFCFCF"/>
                </a:solidFill>
                <a:latin typeface="Arial"/>
              </a:rPr>
              <a:t>Está protegido como el de verdad, porque lo que levanta no es un servidor: es la institución entera.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737373"/>
                </a:solidFill>
                <a:latin typeface="Arial"/>
              </a:rPr>
              <a:t>ABZU · SEGRD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737373"/>
                </a:solidFill>
                <a:latin typeface="Arial"/>
              </a:rPr>
              <a:t>14 / 20</a:t>
            </a:r>
          </a:p>
        </p:txBody>
      </p:sp>
    </p:spTree>
  </p:cSld>
  <p:transition spd="med" dur="800">
    <p:push dir="l"/>
  </p:transition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4361969"/>
            <a:ext cx="12191695" cy="2496031"/>
          </a:xfrm>
          <a:custGeom>
            <a:avLst/>
            <a:gdLst/>
            <a:ahLst/>
            <a:cxnLst/>
            <a:rect l="l" t="t" r="r" b="b"/>
            <a:pathLst>
              <a:path w="12191695" h="2496031">
                <a:moveTo>
                  <a:pt x="0" y="549227"/>
                </a:moveTo>
                <a:lnTo>
                  <a:pt x="164592" y="576974"/>
                </a:lnTo>
                <a:lnTo>
                  <a:pt x="329184" y="587252"/>
                </a:lnTo>
                <a:lnTo>
                  <a:pt x="493776" y="583280"/>
                </a:lnTo>
                <a:lnTo>
                  <a:pt x="658368" y="569913"/>
                </a:lnTo>
                <a:lnTo>
                  <a:pt x="822959" y="552727"/>
                </a:lnTo>
                <a:lnTo>
                  <a:pt x="987551" y="537029"/>
                </a:lnTo>
                <a:lnTo>
                  <a:pt x="1152143" y="526922"/>
                </a:lnTo>
                <a:lnTo>
                  <a:pt x="1316735" y="524597"/>
                </a:lnTo>
                <a:lnTo>
                  <a:pt x="1481327" y="529960"/>
                </a:lnTo>
                <a:lnTo>
                  <a:pt x="1645919" y="540665"/>
                </a:lnTo>
                <a:lnTo>
                  <a:pt x="1810511" y="552532"/>
                </a:lnTo>
                <a:lnTo>
                  <a:pt x="1975103" y="560292"/>
                </a:lnTo>
                <a:lnTo>
                  <a:pt x="2139696" y="558537"/>
                </a:lnTo>
                <a:lnTo>
                  <a:pt x="2304288" y="542714"/>
                </a:lnTo>
                <a:lnTo>
                  <a:pt x="2468880" y="509990"/>
                </a:lnTo>
                <a:lnTo>
                  <a:pt x="2633472" y="459870"/>
                </a:lnTo>
                <a:lnTo>
                  <a:pt x="2798064" y="394431"/>
                </a:lnTo>
                <a:lnTo>
                  <a:pt x="2962656" y="318156"/>
                </a:lnTo>
                <a:lnTo>
                  <a:pt x="3127248" y="237374"/>
                </a:lnTo>
                <a:lnTo>
                  <a:pt x="3291840" y="159399"/>
                </a:lnTo>
                <a:lnTo>
                  <a:pt x="3456432" y="91505"/>
                </a:lnTo>
                <a:lnTo>
                  <a:pt x="3621024" y="39891"/>
                </a:lnTo>
                <a:lnTo>
                  <a:pt x="3785616" y="8813"/>
                </a:lnTo>
                <a:lnTo>
                  <a:pt x="3950208" y="0"/>
                </a:lnTo>
                <a:lnTo>
                  <a:pt x="4114800" y="12470"/>
                </a:lnTo>
                <a:lnTo>
                  <a:pt x="4279392" y="42754"/>
                </a:lnTo>
                <a:lnTo>
                  <a:pt x="4443984" y="85500"/>
                </a:lnTo>
                <a:lnTo>
                  <a:pt x="4608576" y="134353"/>
                </a:lnTo>
                <a:lnTo>
                  <a:pt x="4773168" y="182968"/>
                </a:lnTo>
                <a:lnTo>
                  <a:pt x="4937759" y="226003"/>
                </a:lnTo>
                <a:lnTo>
                  <a:pt x="5102351" y="259908"/>
                </a:lnTo>
                <a:lnTo>
                  <a:pt x="5266943" y="283411"/>
                </a:lnTo>
                <a:lnTo>
                  <a:pt x="5431535" y="297607"/>
                </a:lnTo>
                <a:lnTo>
                  <a:pt x="5596127" y="305642"/>
                </a:lnTo>
                <a:lnTo>
                  <a:pt x="5760719" y="312056"/>
                </a:lnTo>
                <a:lnTo>
                  <a:pt x="5925311" y="321884"/>
                </a:lnTo>
                <a:lnTo>
                  <a:pt x="6089903" y="339667"/>
                </a:lnTo>
                <a:lnTo>
                  <a:pt x="6254495" y="368552"/>
                </a:lnTo>
                <a:lnTo>
                  <a:pt x="6419087" y="409608"/>
                </a:lnTo>
                <a:lnTo>
                  <a:pt x="6583679" y="461499"/>
                </a:lnTo>
                <a:lnTo>
                  <a:pt x="6748271" y="520552"/>
                </a:lnTo>
                <a:lnTo>
                  <a:pt x="6912863" y="581220"/>
                </a:lnTo>
                <a:lnTo>
                  <a:pt x="7077455" y="636873"/>
                </a:lnTo>
                <a:lnTo>
                  <a:pt x="7242047" y="680787"/>
                </a:lnTo>
                <a:lnTo>
                  <a:pt x="7406639" y="707169"/>
                </a:lnTo>
                <a:lnTo>
                  <a:pt x="7571231" y="712058"/>
                </a:lnTo>
                <a:lnTo>
                  <a:pt x="7735823" y="693967"/>
                </a:lnTo>
                <a:lnTo>
                  <a:pt x="7900415" y="654136"/>
                </a:lnTo>
                <a:lnTo>
                  <a:pt x="8065007" y="596380"/>
                </a:lnTo>
                <a:lnTo>
                  <a:pt x="8229599" y="526545"/>
                </a:lnTo>
                <a:lnTo>
                  <a:pt x="8394191" y="451653"/>
                </a:lnTo>
                <a:lnTo>
                  <a:pt x="8558783" y="378884"/>
                </a:lnTo>
                <a:lnTo>
                  <a:pt x="8723375" y="314546"/>
                </a:lnTo>
                <a:lnTo>
                  <a:pt x="8887967" y="263204"/>
                </a:lnTo>
                <a:lnTo>
                  <a:pt x="9052559" y="227102"/>
                </a:lnTo>
                <a:lnTo>
                  <a:pt x="9217151" y="205966"/>
                </a:lnTo>
                <a:lnTo>
                  <a:pt x="9381743" y="197216"/>
                </a:lnTo>
                <a:lnTo>
                  <a:pt x="9546335" y="196554"/>
                </a:lnTo>
                <a:lnTo>
                  <a:pt x="9710927" y="198817"/>
                </a:lnTo>
                <a:lnTo>
                  <a:pt x="9875519" y="198962"/>
                </a:lnTo>
                <a:lnTo>
                  <a:pt x="10040111" y="193013"/>
                </a:lnTo>
                <a:lnTo>
                  <a:pt x="10204703" y="178814"/>
                </a:lnTo>
                <a:lnTo>
                  <a:pt x="10369295" y="156467"/>
                </a:lnTo>
                <a:lnTo>
                  <a:pt x="10533887" y="128377"/>
                </a:lnTo>
                <a:lnTo>
                  <a:pt x="10698479" y="98892"/>
                </a:lnTo>
                <a:lnTo>
                  <a:pt x="10863071" y="73607"/>
                </a:lnTo>
                <a:lnTo>
                  <a:pt x="11027663" y="58431"/>
                </a:lnTo>
                <a:lnTo>
                  <a:pt x="11192255" y="58577"/>
                </a:lnTo>
                <a:lnTo>
                  <a:pt x="11356847" y="77644"/>
                </a:lnTo>
                <a:lnTo>
                  <a:pt x="11521439" y="116930"/>
                </a:lnTo>
                <a:lnTo>
                  <a:pt x="11686031" y="175100"/>
                </a:lnTo>
                <a:lnTo>
                  <a:pt x="11850623" y="248265"/>
                </a:lnTo>
                <a:lnTo>
                  <a:pt x="12015215" y="330458"/>
                </a:lnTo>
                <a:lnTo>
                  <a:pt x="12179807" y="414442"/>
                </a:lnTo>
                <a:lnTo>
                  <a:pt x="12191695" y="2496031"/>
                </a:lnTo>
                <a:lnTo>
                  <a:pt x="0" y="2496031"/>
                </a:lnTo>
                <a:close/>
              </a:path>
            </a:pathLst>
          </a:custGeom>
          <a:solidFill>
            <a:srgbClr val="1414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4826640"/>
            <a:ext cx="12191695" cy="2031360"/>
          </a:xfrm>
          <a:custGeom>
            <a:avLst/>
            <a:gdLst/>
            <a:ahLst/>
            <a:cxnLst/>
            <a:rect l="l" t="t" r="r" b="b"/>
            <a:pathLst>
              <a:path w="12191695" h="2031360">
                <a:moveTo>
                  <a:pt x="0" y="598628"/>
                </a:moveTo>
                <a:lnTo>
                  <a:pt x="164592" y="535031"/>
                </a:lnTo>
                <a:lnTo>
                  <a:pt x="329184" y="475904"/>
                </a:lnTo>
                <a:lnTo>
                  <a:pt x="493776" y="425183"/>
                </a:lnTo>
                <a:lnTo>
                  <a:pt x="658368" y="385267"/>
                </a:lnTo>
                <a:lnTo>
                  <a:pt x="822959" y="356792"/>
                </a:lnTo>
                <a:lnTo>
                  <a:pt x="987551" y="338651"/>
                </a:lnTo>
                <a:lnTo>
                  <a:pt x="1152143" y="328245"/>
                </a:lnTo>
                <a:lnTo>
                  <a:pt x="1316735" y="321929"/>
                </a:lnTo>
                <a:lnTo>
                  <a:pt x="1481327" y="315603"/>
                </a:lnTo>
                <a:lnTo>
                  <a:pt x="1645919" y="305348"/>
                </a:lnTo>
                <a:lnTo>
                  <a:pt x="1810511" y="288047"/>
                </a:lnTo>
                <a:lnTo>
                  <a:pt x="1975103" y="261886"/>
                </a:lnTo>
                <a:lnTo>
                  <a:pt x="2139696" y="226684"/>
                </a:lnTo>
                <a:lnTo>
                  <a:pt x="2304288" y="183991"/>
                </a:lnTo>
                <a:lnTo>
                  <a:pt x="2468880" y="136958"/>
                </a:lnTo>
                <a:lnTo>
                  <a:pt x="2633472" y="89976"/>
                </a:lnTo>
                <a:lnTo>
                  <a:pt x="2798064" y="48146"/>
                </a:lnTo>
                <a:lnTo>
                  <a:pt x="2962656" y="16632"/>
                </a:lnTo>
                <a:lnTo>
                  <a:pt x="3127248" y="0"/>
                </a:lnTo>
                <a:lnTo>
                  <a:pt x="3291840" y="1609"/>
                </a:lnTo>
                <a:lnTo>
                  <a:pt x="3456432" y="23147"/>
                </a:lnTo>
                <a:lnTo>
                  <a:pt x="3621024" y="64372"/>
                </a:lnTo>
                <a:lnTo>
                  <a:pt x="3785616" y="123084"/>
                </a:lnTo>
                <a:lnTo>
                  <a:pt x="3950208" y="195345"/>
                </a:lnTo>
                <a:lnTo>
                  <a:pt x="4114800" y="275903"/>
                </a:lnTo>
                <a:lnTo>
                  <a:pt x="4279392" y="358794"/>
                </a:lnTo>
                <a:lnTo>
                  <a:pt x="4443984" y="438012"/>
                </a:lnTo>
                <a:lnTo>
                  <a:pt x="4608576" y="508185"/>
                </a:lnTo>
                <a:lnTo>
                  <a:pt x="4773168" y="565173"/>
                </a:lnTo>
                <a:lnTo>
                  <a:pt x="4937759" y="606488"/>
                </a:lnTo>
                <a:lnTo>
                  <a:pt x="5102351" y="631514"/>
                </a:lnTo>
                <a:lnTo>
                  <a:pt x="5266943" y="641482"/>
                </a:lnTo>
                <a:lnTo>
                  <a:pt x="5431535" y="639208"/>
                </a:lnTo>
                <a:lnTo>
                  <a:pt x="5596127" y="628635"/>
                </a:lnTo>
                <a:lnTo>
                  <a:pt x="5760719" y="614244"/>
                </a:lnTo>
                <a:lnTo>
                  <a:pt x="5925311" y="600392"/>
                </a:lnTo>
                <a:lnTo>
                  <a:pt x="6089903" y="590700"/>
                </a:lnTo>
                <a:lnTo>
                  <a:pt x="6254495" y="587532"/>
                </a:lnTo>
                <a:lnTo>
                  <a:pt x="6419087" y="591669"/>
                </a:lnTo>
                <a:lnTo>
                  <a:pt x="6583679" y="602195"/>
                </a:lnTo>
                <a:lnTo>
                  <a:pt x="6748271" y="616628"/>
                </a:lnTo>
                <a:lnTo>
                  <a:pt x="6912863" y="631265"/>
                </a:lnTo>
                <a:lnTo>
                  <a:pt x="7077455" y="641707"/>
                </a:lnTo>
                <a:lnTo>
                  <a:pt x="7242047" y="643484"/>
                </a:lnTo>
                <a:lnTo>
                  <a:pt x="7406639" y="632712"/>
                </a:lnTo>
                <a:lnTo>
                  <a:pt x="7571231" y="606675"/>
                </a:lnTo>
                <a:lnTo>
                  <a:pt x="7735823" y="564268"/>
                </a:lnTo>
                <a:lnTo>
                  <a:pt x="7900415" y="506250"/>
                </a:lnTo>
                <a:lnTo>
                  <a:pt x="8065007" y="435237"/>
                </a:lnTo>
                <a:lnTo>
                  <a:pt x="8229599" y="355484"/>
                </a:lnTo>
                <a:lnTo>
                  <a:pt x="8394191" y="272430"/>
                </a:lnTo>
                <a:lnTo>
                  <a:pt x="8558783" y="192105"/>
                </a:lnTo>
                <a:lnTo>
                  <a:pt x="8723375" y="120449"/>
                </a:lnTo>
                <a:lnTo>
                  <a:pt x="8887967" y="62637"/>
                </a:lnTo>
                <a:lnTo>
                  <a:pt x="9052559" y="22497"/>
                </a:lnTo>
                <a:lnTo>
                  <a:pt x="9217151" y="2095"/>
                </a:lnTo>
                <a:lnTo>
                  <a:pt x="9381743" y="1533"/>
                </a:lnTo>
                <a:lnTo>
                  <a:pt x="9546335" y="18993"/>
                </a:lnTo>
                <a:lnTo>
                  <a:pt x="9710927" y="51017"/>
                </a:lnTo>
                <a:lnTo>
                  <a:pt x="9875519" y="92983"/>
                </a:lnTo>
                <a:lnTo>
                  <a:pt x="10040111" y="139716"/>
                </a:lnTo>
                <a:lnTo>
                  <a:pt x="10204703" y="186158"/>
                </a:lnTo>
                <a:lnTo>
                  <a:pt x="10369295" y="228002"/>
                </a:lnTo>
                <a:lnTo>
                  <a:pt x="10533887" y="262216"/>
                </a:lnTo>
                <a:lnTo>
                  <a:pt x="10698479" y="287386"/>
                </a:lnTo>
                <a:lnTo>
                  <a:pt x="10863071" y="303827"/>
                </a:lnTo>
                <a:lnTo>
                  <a:pt x="11027663" y="313472"/>
                </a:lnTo>
                <a:lnTo>
                  <a:pt x="11192255" y="319520"/>
                </a:lnTo>
                <a:lnTo>
                  <a:pt x="11356847" y="325930"/>
                </a:lnTo>
                <a:lnTo>
                  <a:pt x="11521439" y="336791"/>
                </a:lnTo>
                <a:lnTo>
                  <a:pt x="11686031" y="355688"/>
                </a:lnTo>
                <a:lnTo>
                  <a:pt x="11850623" y="385122"/>
                </a:lnTo>
                <a:lnTo>
                  <a:pt x="12015215" y="426072"/>
                </a:lnTo>
                <a:lnTo>
                  <a:pt x="12179807" y="477762"/>
                </a:lnTo>
                <a:lnTo>
                  <a:pt x="12191695" y="2031360"/>
                </a:lnTo>
                <a:lnTo>
                  <a:pt x="0" y="203136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5327049"/>
            <a:ext cx="12191695" cy="1530951"/>
          </a:xfrm>
          <a:custGeom>
            <a:avLst/>
            <a:gdLst/>
            <a:ahLst/>
            <a:cxnLst/>
            <a:rect l="l" t="t" r="r" b="b"/>
            <a:pathLst>
              <a:path w="12191695" h="1530951">
                <a:moveTo>
                  <a:pt x="0" y="43566"/>
                </a:moveTo>
                <a:lnTo>
                  <a:pt x="164592" y="52135"/>
                </a:lnTo>
                <a:lnTo>
                  <a:pt x="329184" y="76911"/>
                </a:lnTo>
                <a:lnTo>
                  <a:pt x="493776" y="110389"/>
                </a:lnTo>
                <a:lnTo>
                  <a:pt x="658368" y="144793"/>
                </a:lnTo>
                <a:lnTo>
                  <a:pt x="822959" y="173634"/>
                </a:lnTo>
                <a:lnTo>
                  <a:pt x="987551" y="192968"/>
                </a:lnTo>
                <a:lnTo>
                  <a:pt x="1152143" y="202106"/>
                </a:lnTo>
                <a:lnTo>
                  <a:pt x="1316735" y="203646"/>
                </a:lnTo>
                <a:lnTo>
                  <a:pt x="1481327" y="202824"/>
                </a:lnTo>
                <a:lnTo>
                  <a:pt x="1645919" y="206310"/>
                </a:lnTo>
                <a:lnTo>
                  <a:pt x="1810511" y="220691"/>
                </a:lnTo>
                <a:lnTo>
                  <a:pt x="1975103" y="250952"/>
                </a:lnTo>
                <a:lnTo>
                  <a:pt x="2139696" y="299242"/>
                </a:lnTo>
                <a:lnTo>
                  <a:pt x="2304288" y="364192"/>
                </a:lnTo>
                <a:lnTo>
                  <a:pt x="2468880" y="440914"/>
                </a:lnTo>
                <a:lnTo>
                  <a:pt x="2633472" y="521697"/>
                </a:lnTo>
                <a:lnTo>
                  <a:pt x="2798064" y="597265"/>
                </a:lnTo>
                <a:lnTo>
                  <a:pt x="2962656" y="658371"/>
                </a:lnTo>
                <a:lnTo>
                  <a:pt x="3127248" y="697417"/>
                </a:lnTo>
                <a:lnTo>
                  <a:pt x="3291840" y="709788"/>
                </a:lnTo>
                <a:lnTo>
                  <a:pt x="3456432" y="694656"/>
                </a:lnTo>
                <a:lnTo>
                  <a:pt x="3621024" y="655083"/>
                </a:lnTo>
                <a:lnTo>
                  <a:pt x="3785616" y="597426"/>
                </a:lnTo>
                <a:lnTo>
                  <a:pt x="3950208" y="530139"/>
                </a:lnTo>
                <a:lnTo>
                  <a:pt x="4114800" y="462225"/>
                </a:lnTo>
                <a:lnTo>
                  <a:pt x="4279392" y="401613"/>
                </a:lnTo>
                <a:lnTo>
                  <a:pt x="4443984" y="353795"/>
                </a:lnTo>
                <a:lnTo>
                  <a:pt x="4608576" y="320963"/>
                </a:lnTo>
                <a:lnTo>
                  <a:pt x="4773168" y="301818"/>
                </a:lnTo>
                <a:lnTo>
                  <a:pt x="4937759" y="292081"/>
                </a:lnTo>
                <a:lnTo>
                  <a:pt x="5102351" y="285588"/>
                </a:lnTo>
                <a:lnTo>
                  <a:pt x="5266943" y="275763"/>
                </a:lnTo>
                <a:lnTo>
                  <a:pt x="5431535" y="257151"/>
                </a:lnTo>
                <a:lnTo>
                  <a:pt x="5596127" y="226734"/>
                </a:lnTo>
                <a:lnTo>
                  <a:pt x="5760719" y="184729"/>
                </a:lnTo>
                <a:lnTo>
                  <a:pt x="5925311" y="134742"/>
                </a:lnTo>
                <a:lnTo>
                  <a:pt x="6089903" y="83218"/>
                </a:lnTo>
                <a:lnTo>
                  <a:pt x="6254495" y="38288"/>
                </a:lnTo>
                <a:lnTo>
                  <a:pt x="6419087" y="8258"/>
                </a:lnTo>
                <a:lnTo>
                  <a:pt x="6583679" y="0"/>
                </a:lnTo>
                <a:lnTo>
                  <a:pt x="6748271" y="17583"/>
                </a:lnTo>
                <a:lnTo>
                  <a:pt x="6912863" y="61397"/>
                </a:lnTo>
                <a:lnTo>
                  <a:pt x="7077455" y="127954"/>
                </a:lnTo>
                <a:lnTo>
                  <a:pt x="7242047" y="210396"/>
                </a:lnTo>
                <a:lnTo>
                  <a:pt x="7406639" y="299630"/>
                </a:lnTo>
                <a:lnTo>
                  <a:pt x="7571231" y="385866"/>
                </a:lnTo>
                <a:lnTo>
                  <a:pt x="7735823" y="460273"/>
                </a:lnTo>
                <a:lnTo>
                  <a:pt x="7900415" y="516436"/>
                </a:lnTo>
                <a:lnTo>
                  <a:pt x="8065007" y="551330"/>
                </a:lnTo>
                <a:lnTo>
                  <a:pt x="8229599" y="565657"/>
                </a:lnTo>
                <a:lnTo>
                  <a:pt x="8394191" y="563450"/>
                </a:lnTo>
                <a:lnTo>
                  <a:pt x="8558783" y="551070"/>
                </a:lnTo>
                <a:lnTo>
                  <a:pt x="8723375" y="535766"/>
                </a:lnTo>
                <a:lnTo>
                  <a:pt x="8887967" y="524103"/>
                </a:lnTo>
                <a:lnTo>
                  <a:pt x="9052559" y="520566"/>
                </a:lnTo>
                <a:lnTo>
                  <a:pt x="9217151" y="526615"/>
                </a:lnTo>
                <a:lnTo>
                  <a:pt x="9381743" y="540372"/>
                </a:lnTo>
                <a:lnTo>
                  <a:pt x="9546335" y="557010"/>
                </a:lnTo>
                <a:lnTo>
                  <a:pt x="9710927" y="569767"/>
                </a:lnTo>
                <a:lnTo>
                  <a:pt x="9875519" y="571377"/>
                </a:lnTo>
                <a:lnTo>
                  <a:pt x="10040111" y="555644"/>
                </a:lnTo>
                <a:lnTo>
                  <a:pt x="10204703" y="518845"/>
                </a:lnTo>
                <a:lnTo>
                  <a:pt x="10369295" y="460678"/>
                </a:lnTo>
                <a:lnTo>
                  <a:pt x="10533887" y="384568"/>
                </a:lnTo>
                <a:lnTo>
                  <a:pt x="10698479" y="297266"/>
                </a:lnTo>
                <a:lnTo>
                  <a:pt x="10863071" y="207799"/>
                </a:lnTo>
                <a:lnTo>
                  <a:pt x="11027663" y="125978"/>
                </a:lnTo>
                <a:lnTo>
                  <a:pt x="11192255" y="60740"/>
                </a:lnTo>
                <a:lnTo>
                  <a:pt x="11356847" y="18640"/>
                </a:lnTo>
                <a:lnTo>
                  <a:pt x="11521439" y="2779"/>
                </a:lnTo>
                <a:lnTo>
                  <a:pt x="11686031" y="12370"/>
                </a:lnTo>
                <a:lnTo>
                  <a:pt x="11850623" y="43017"/>
                </a:lnTo>
                <a:lnTo>
                  <a:pt x="12015215" y="87659"/>
                </a:lnTo>
                <a:lnTo>
                  <a:pt x="12179807" y="137976"/>
                </a:lnTo>
                <a:lnTo>
                  <a:pt x="12191695" y="1530951"/>
                </a:lnTo>
                <a:lnTo>
                  <a:pt x="0" y="1530951"/>
                </a:lnTo>
                <a:close/>
              </a:path>
            </a:pathLst>
          </a:cu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5879516"/>
            <a:ext cx="12191695" cy="978484"/>
          </a:xfrm>
          <a:custGeom>
            <a:avLst/>
            <a:gdLst/>
            <a:ahLst/>
            <a:cxnLst/>
            <a:rect l="l" t="t" r="r" b="b"/>
            <a:pathLst>
              <a:path w="12191695" h="978484">
                <a:moveTo>
                  <a:pt x="0" y="120740"/>
                </a:moveTo>
                <a:lnTo>
                  <a:pt x="164592" y="172172"/>
                </a:lnTo>
                <a:lnTo>
                  <a:pt x="329184" y="219980"/>
                </a:lnTo>
                <a:lnTo>
                  <a:pt x="493776" y="260482"/>
                </a:lnTo>
                <a:lnTo>
                  <a:pt x="658368" y="291544"/>
                </a:lnTo>
                <a:lnTo>
                  <a:pt x="822959" y="312798"/>
                </a:lnTo>
                <a:lnTo>
                  <a:pt x="987551" y="325593"/>
                </a:lnTo>
                <a:lnTo>
                  <a:pt x="1152143" y="332676"/>
                </a:lnTo>
                <a:lnTo>
                  <a:pt x="1316735" y="337665"/>
                </a:lnTo>
                <a:lnTo>
                  <a:pt x="1481327" y="344394"/>
                </a:lnTo>
                <a:lnTo>
                  <a:pt x="1645919" y="356223"/>
                </a:lnTo>
                <a:lnTo>
                  <a:pt x="1810511" y="375426"/>
                </a:lnTo>
                <a:lnTo>
                  <a:pt x="1975103" y="402755"/>
                </a:lnTo>
                <a:lnTo>
                  <a:pt x="2139696" y="437228"/>
                </a:lnTo>
                <a:lnTo>
                  <a:pt x="2304288" y="476206"/>
                </a:lnTo>
                <a:lnTo>
                  <a:pt x="2468880" y="515717"/>
                </a:lnTo>
                <a:lnTo>
                  <a:pt x="2633472" y="551003"/>
                </a:lnTo>
                <a:lnTo>
                  <a:pt x="2798064" y="577202"/>
                </a:lnTo>
                <a:lnTo>
                  <a:pt x="2962656" y="590061"/>
                </a:lnTo>
                <a:lnTo>
                  <a:pt x="3127248" y="586580"/>
                </a:lnTo>
                <a:lnTo>
                  <a:pt x="3291840" y="565485"/>
                </a:lnTo>
                <a:lnTo>
                  <a:pt x="3456432" y="527465"/>
                </a:lnTo>
                <a:lnTo>
                  <a:pt x="3621024" y="475131"/>
                </a:lnTo>
                <a:lnTo>
                  <a:pt x="3785616" y="412703"/>
                </a:lnTo>
                <a:lnTo>
                  <a:pt x="3950208" y="345473"/>
                </a:lnTo>
                <a:lnTo>
                  <a:pt x="4114800" y="279118"/>
                </a:lnTo>
                <a:lnTo>
                  <a:pt x="4279392" y="218962"/>
                </a:lnTo>
                <a:lnTo>
                  <a:pt x="4443984" y="169299"/>
                </a:lnTo>
                <a:lnTo>
                  <a:pt x="4608576" y="132875"/>
                </a:lnTo>
                <a:lnTo>
                  <a:pt x="4773168" y="110588"/>
                </a:lnTo>
                <a:lnTo>
                  <a:pt x="4937759" y="101477"/>
                </a:lnTo>
                <a:lnTo>
                  <a:pt x="5102351" y="102971"/>
                </a:lnTo>
                <a:lnTo>
                  <a:pt x="5266943" y="111370"/>
                </a:lnTo>
                <a:lnTo>
                  <a:pt x="5431535" y="122485"/>
                </a:lnTo>
                <a:lnTo>
                  <a:pt x="5596127" y="132342"/>
                </a:lnTo>
                <a:lnTo>
                  <a:pt x="5760719" y="137823"/>
                </a:lnTo>
                <a:lnTo>
                  <a:pt x="5925311" y="137183"/>
                </a:lnTo>
                <a:lnTo>
                  <a:pt x="6089903" y="130325"/>
                </a:lnTo>
                <a:lnTo>
                  <a:pt x="6254495" y="118827"/>
                </a:lnTo>
                <a:lnTo>
                  <a:pt x="6419087" y="105686"/>
                </a:lnTo>
                <a:lnTo>
                  <a:pt x="6583679" y="94843"/>
                </a:lnTo>
                <a:lnTo>
                  <a:pt x="6748271" y="90543"/>
                </a:lnTo>
                <a:lnTo>
                  <a:pt x="6912863" y="96637"/>
                </a:lnTo>
                <a:lnTo>
                  <a:pt x="7077455" y="115928"/>
                </a:lnTo>
                <a:lnTo>
                  <a:pt x="7242047" y="149656"/>
                </a:lnTo>
                <a:lnTo>
                  <a:pt x="7406639" y="197211"/>
                </a:lnTo>
                <a:lnTo>
                  <a:pt x="7571231" y="256111"/>
                </a:lnTo>
                <a:lnTo>
                  <a:pt x="7735823" y="322258"/>
                </a:lnTo>
                <a:lnTo>
                  <a:pt x="7900415" y="390427"/>
                </a:lnTo>
                <a:lnTo>
                  <a:pt x="8065007" y="454928"/>
                </a:lnTo>
                <a:lnTo>
                  <a:pt x="8229599" y="510344"/>
                </a:lnTo>
                <a:lnTo>
                  <a:pt x="8394191" y="552227"/>
                </a:lnTo>
                <a:lnTo>
                  <a:pt x="8558783" y="577670"/>
                </a:lnTo>
                <a:lnTo>
                  <a:pt x="8723375" y="585651"/>
                </a:lnTo>
                <a:lnTo>
                  <a:pt x="8887967" y="577120"/>
                </a:lnTo>
                <a:lnTo>
                  <a:pt x="9052559" y="554798"/>
                </a:lnTo>
                <a:lnTo>
                  <a:pt x="9217151" y="522738"/>
                </a:lnTo>
                <a:lnTo>
                  <a:pt x="9381743" y="485703"/>
                </a:lnTo>
                <a:lnTo>
                  <a:pt x="9546335" y="448454"/>
                </a:lnTo>
                <a:lnTo>
                  <a:pt x="9710927" y="415062"/>
                </a:lnTo>
                <a:lnTo>
                  <a:pt x="9875519" y="388335"/>
                </a:lnTo>
                <a:lnTo>
                  <a:pt x="10040111" y="369461"/>
                </a:lnTo>
                <a:lnTo>
                  <a:pt x="10204703" y="357894"/>
                </a:lnTo>
                <a:lnTo>
                  <a:pt x="10369295" y="351525"/>
                </a:lnTo>
                <a:lnTo>
                  <a:pt x="10533887" y="347094"/>
                </a:lnTo>
                <a:lnTo>
                  <a:pt x="10698479" y="340779"/>
                </a:lnTo>
                <a:lnTo>
                  <a:pt x="10863071" y="328883"/>
                </a:lnTo>
                <a:lnTo>
                  <a:pt x="11027663" y="308498"/>
                </a:lnTo>
                <a:lnTo>
                  <a:pt x="11192255" y="278063"/>
                </a:lnTo>
                <a:lnTo>
                  <a:pt x="11356847" y="237707"/>
                </a:lnTo>
                <a:lnTo>
                  <a:pt x="11521439" y="189346"/>
                </a:lnTo>
                <a:lnTo>
                  <a:pt x="11686031" y="136498"/>
                </a:lnTo>
                <a:lnTo>
                  <a:pt x="11850623" y="83855"/>
                </a:lnTo>
                <a:lnTo>
                  <a:pt x="12015215" y="36662"/>
                </a:lnTo>
                <a:lnTo>
                  <a:pt x="12179807" y="0"/>
                </a:lnTo>
                <a:lnTo>
                  <a:pt x="12191695" y="978484"/>
                </a:lnTo>
                <a:lnTo>
                  <a:pt x="0" y="978484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A6A6A6"/>
                </a:solidFill>
                <a:latin typeface="Arial"/>
              </a:rPr>
              <a:t>EL BOTÓN NUCLEAR  ·  III DE IV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8138160" y="1280160"/>
            <a:ext cx="3017520" cy="3017520"/>
          </a:xfrm>
          <a:prstGeom prst="ellipse">
            <a:avLst/>
          </a:prstGeom>
          <a:noFill/>
          <a:ln w="16510">
            <a:solidFill>
              <a:srgbClr val="1B1B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503920" y="1645919"/>
            <a:ext cx="2286000" cy="2286000"/>
          </a:xfrm>
          <a:prstGeom prst="ellipse">
            <a:avLst/>
          </a:prstGeom>
          <a:noFill/>
          <a:ln w="16510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860536" y="2002536"/>
            <a:ext cx="1572768" cy="1572768"/>
          </a:xfrm>
          <a:prstGeom prst="ellipse">
            <a:avLst/>
          </a:prstGeom>
          <a:noFill/>
          <a:ln w="16510">
            <a:solidFill>
              <a:srgbClr val="73737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226296" y="2368296"/>
            <a:ext cx="841248" cy="84124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554480"/>
            <a:ext cx="822960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4000" b="1" i="0">
                <a:solidFill>
                  <a:srgbClr val="FFFFFF"/>
                </a:solidFill>
                <a:latin typeface="Arial"/>
              </a:rPr>
              <a:t>Se gira la llave. Se presiona.</a:t>
            </a:r>
          </a:p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4000" b="1" i="0">
                <a:solidFill>
                  <a:srgbClr val="FFFFFF"/>
                </a:solidFill>
                <a:latin typeface="Arial"/>
              </a:rPr>
              <a:t>La institución vuelve.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977639"/>
            <a:ext cx="2761488" cy="566928"/>
          </a:xfrm>
          <a:prstGeom prst="roundRect">
            <a:avLst>
              <a:gd name="adj" fmla="val 16000"/>
            </a:avLst>
          </a:prstGeom>
          <a:solidFill>
            <a:srgbClr val="1B1B1B"/>
          </a:solidFill>
          <a:ln w="9525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4142232"/>
            <a:ext cx="276148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050" b="1" i="0" spc="50">
                <a:solidFill>
                  <a:srgbClr val="FFFFFF"/>
                </a:solidFill>
                <a:latin typeface="Arial"/>
              </a:rPr>
              <a:t>SE LEVANTAN LOS SERVICIOS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584448" y="3977639"/>
            <a:ext cx="2761488" cy="566928"/>
          </a:xfrm>
          <a:prstGeom prst="roundRect">
            <a:avLst>
              <a:gd name="adj" fmla="val 16000"/>
            </a:avLst>
          </a:prstGeom>
          <a:solidFill>
            <a:srgbClr val="1B1B1B"/>
          </a:solidFill>
          <a:ln w="9525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584448" y="4142232"/>
            <a:ext cx="276148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050" b="1" i="0" spc="50">
                <a:solidFill>
                  <a:srgbClr val="FFFFFF"/>
                </a:solidFill>
                <a:latin typeface="Arial"/>
              </a:rPr>
              <a:t>VUELVEN LOS DATOS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601968" y="3977639"/>
            <a:ext cx="2761488" cy="566928"/>
          </a:xfrm>
          <a:prstGeom prst="roundRect">
            <a:avLst>
              <a:gd name="adj" fmla="val 16000"/>
            </a:avLst>
          </a:prstGeom>
          <a:solidFill>
            <a:srgbClr val="1B1B1B"/>
          </a:solidFill>
          <a:ln w="9525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01968" y="4142232"/>
            <a:ext cx="276148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050" b="1" i="0" spc="50">
                <a:solidFill>
                  <a:srgbClr val="FFFFFF"/>
                </a:solidFill>
                <a:latin typeface="Arial"/>
              </a:rPr>
              <a:t>SE VERIFICA CADA PASO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5074920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 i="0">
                <a:solidFill>
                  <a:srgbClr val="CFCFCF"/>
                </a:solidFill>
                <a:latin typeface="Arial"/>
              </a:rPr>
              <a:t>En el orden correcto, con los tableros cobrando vida uno a uno. Lo que tomaba horas de reconstrucción manual sucede como una sola operación — dirigida, medida y verificada.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737373"/>
                </a:solidFill>
                <a:latin typeface="Arial"/>
              </a:rPr>
              <a:t>ABZU · SEGRD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737373"/>
                </a:solidFill>
                <a:latin typeface="Arial"/>
              </a:rPr>
              <a:t>15 / 20</a:t>
            </a:r>
          </a:p>
        </p:txBody>
      </p:sp>
    </p:spTree>
  </p:cSld>
  <p:transition spd="med" dur="800">
    <p:push dir="l"/>
  </p:transition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4361969"/>
            <a:ext cx="12191695" cy="2496031"/>
          </a:xfrm>
          <a:custGeom>
            <a:avLst/>
            <a:gdLst/>
            <a:ahLst/>
            <a:cxnLst/>
            <a:rect l="l" t="t" r="r" b="b"/>
            <a:pathLst>
              <a:path w="12191695" h="2496031">
                <a:moveTo>
                  <a:pt x="0" y="549227"/>
                </a:moveTo>
                <a:lnTo>
                  <a:pt x="164592" y="576974"/>
                </a:lnTo>
                <a:lnTo>
                  <a:pt x="329184" y="587252"/>
                </a:lnTo>
                <a:lnTo>
                  <a:pt x="493776" y="583280"/>
                </a:lnTo>
                <a:lnTo>
                  <a:pt x="658368" y="569913"/>
                </a:lnTo>
                <a:lnTo>
                  <a:pt x="822959" y="552727"/>
                </a:lnTo>
                <a:lnTo>
                  <a:pt x="987551" y="537029"/>
                </a:lnTo>
                <a:lnTo>
                  <a:pt x="1152143" y="526922"/>
                </a:lnTo>
                <a:lnTo>
                  <a:pt x="1316735" y="524597"/>
                </a:lnTo>
                <a:lnTo>
                  <a:pt x="1481327" y="529960"/>
                </a:lnTo>
                <a:lnTo>
                  <a:pt x="1645919" y="540665"/>
                </a:lnTo>
                <a:lnTo>
                  <a:pt x="1810511" y="552532"/>
                </a:lnTo>
                <a:lnTo>
                  <a:pt x="1975103" y="560292"/>
                </a:lnTo>
                <a:lnTo>
                  <a:pt x="2139696" y="558537"/>
                </a:lnTo>
                <a:lnTo>
                  <a:pt x="2304288" y="542714"/>
                </a:lnTo>
                <a:lnTo>
                  <a:pt x="2468880" y="509990"/>
                </a:lnTo>
                <a:lnTo>
                  <a:pt x="2633472" y="459870"/>
                </a:lnTo>
                <a:lnTo>
                  <a:pt x="2798064" y="394431"/>
                </a:lnTo>
                <a:lnTo>
                  <a:pt x="2962656" y="318156"/>
                </a:lnTo>
                <a:lnTo>
                  <a:pt x="3127248" y="237374"/>
                </a:lnTo>
                <a:lnTo>
                  <a:pt x="3291840" y="159399"/>
                </a:lnTo>
                <a:lnTo>
                  <a:pt x="3456432" y="91505"/>
                </a:lnTo>
                <a:lnTo>
                  <a:pt x="3621024" y="39891"/>
                </a:lnTo>
                <a:lnTo>
                  <a:pt x="3785616" y="8813"/>
                </a:lnTo>
                <a:lnTo>
                  <a:pt x="3950208" y="0"/>
                </a:lnTo>
                <a:lnTo>
                  <a:pt x="4114800" y="12470"/>
                </a:lnTo>
                <a:lnTo>
                  <a:pt x="4279392" y="42754"/>
                </a:lnTo>
                <a:lnTo>
                  <a:pt x="4443984" y="85500"/>
                </a:lnTo>
                <a:lnTo>
                  <a:pt x="4608576" y="134353"/>
                </a:lnTo>
                <a:lnTo>
                  <a:pt x="4773168" y="182968"/>
                </a:lnTo>
                <a:lnTo>
                  <a:pt x="4937759" y="226003"/>
                </a:lnTo>
                <a:lnTo>
                  <a:pt x="5102351" y="259908"/>
                </a:lnTo>
                <a:lnTo>
                  <a:pt x="5266943" y="283411"/>
                </a:lnTo>
                <a:lnTo>
                  <a:pt x="5431535" y="297607"/>
                </a:lnTo>
                <a:lnTo>
                  <a:pt x="5596127" y="305642"/>
                </a:lnTo>
                <a:lnTo>
                  <a:pt x="5760719" y="312056"/>
                </a:lnTo>
                <a:lnTo>
                  <a:pt x="5925311" y="321884"/>
                </a:lnTo>
                <a:lnTo>
                  <a:pt x="6089903" y="339667"/>
                </a:lnTo>
                <a:lnTo>
                  <a:pt x="6254495" y="368552"/>
                </a:lnTo>
                <a:lnTo>
                  <a:pt x="6419087" y="409608"/>
                </a:lnTo>
                <a:lnTo>
                  <a:pt x="6583679" y="461499"/>
                </a:lnTo>
                <a:lnTo>
                  <a:pt x="6748271" y="520552"/>
                </a:lnTo>
                <a:lnTo>
                  <a:pt x="6912863" y="581220"/>
                </a:lnTo>
                <a:lnTo>
                  <a:pt x="7077455" y="636873"/>
                </a:lnTo>
                <a:lnTo>
                  <a:pt x="7242047" y="680787"/>
                </a:lnTo>
                <a:lnTo>
                  <a:pt x="7406639" y="707169"/>
                </a:lnTo>
                <a:lnTo>
                  <a:pt x="7571231" y="712058"/>
                </a:lnTo>
                <a:lnTo>
                  <a:pt x="7735823" y="693967"/>
                </a:lnTo>
                <a:lnTo>
                  <a:pt x="7900415" y="654136"/>
                </a:lnTo>
                <a:lnTo>
                  <a:pt x="8065007" y="596380"/>
                </a:lnTo>
                <a:lnTo>
                  <a:pt x="8229599" y="526545"/>
                </a:lnTo>
                <a:lnTo>
                  <a:pt x="8394191" y="451653"/>
                </a:lnTo>
                <a:lnTo>
                  <a:pt x="8558783" y="378884"/>
                </a:lnTo>
                <a:lnTo>
                  <a:pt x="8723375" y="314546"/>
                </a:lnTo>
                <a:lnTo>
                  <a:pt x="8887967" y="263204"/>
                </a:lnTo>
                <a:lnTo>
                  <a:pt x="9052559" y="227102"/>
                </a:lnTo>
                <a:lnTo>
                  <a:pt x="9217151" y="205966"/>
                </a:lnTo>
                <a:lnTo>
                  <a:pt x="9381743" y="197216"/>
                </a:lnTo>
                <a:lnTo>
                  <a:pt x="9546335" y="196554"/>
                </a:lnTo>
                <a:lnTo>
                  <a:pt x="9710927" y="198817"/>
                </a:lnTo>
                <a:lnTo>
                  <a:pt x="9875519" y="198962"/>
                </a:lnTo>
                <a:lnTo>
                  <a:pt x="10040111" y="193013"/>
                </a:lnTo>
                <a:lnTo>
                  <a:pt x="10204703" y="178814"/>
                </a:lnTo>
                <a:lnTo>
                  <a:pt x="10369295" y="156467"/>
                </a:lnTo>
                <a:lnTo>
                  <a:pt x="10533887" y="128377"/>
                </a:lnTo>
                <a:lnTo>
                  <a:pt x="10698479" y="98892"/>
                </a:lnTo>
                <a:lnTo>
                  <a:pt x="10863071" y="73607"/>
                </a:lnTo>
                <a:lnTo>
                  <a:pt x="11027663" y="58431"/>
                </a:lnTo>
                <a:lnTo>
                  <a:pt x="11192255" y="58577"/>
                </a:lnTo>
                <a:lnTo>
                  <a:pt x="11356847" y="77644"/>
                </a:lnTo>
                <a:lnTo>
                  <a:pt x="11521439" y="116930"/>
                </a:lnTo>
                <a:lnTo>
                  <a:pt x="11686031" y="175100"/>
                </a:lnTo>
                <a:lnTo>
                  <a:pt x="11850623" y="248265"/>
                </a:lnTo>
                <a:lnTo>
                  <a:pt x="12015215" y="330458"/>
                </a:lnTo>
                <a:lnTo>
                  <a:pt x="12179807" y="414442"/>
                </a:lnTo>
                <a:lnTo>
                  <a:pt x="12191695" y="2496031"/>
                </a:lnTo>
                <a:lnTo>
                  <a:pt x="0" y="2496031"/>
                </a:lnTo>
                <a:close/>
              </a:path>
            </a:pathLst>
          </a:custGeom>
          <a:solidFill>
            <a:srgbClr val="1414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4826640"/>
            <a:ext cx="12191695" cy="2031360"/>
          </a:xfrm>
          <a:custGeom>
            <a:avLst/>
            <a:gdLst/>
            <a:ahLst/>
            <a:cxnLst/>
            <a:rect l="l" t="t" r="r" b="b"/>
            <a:pathLst>
              <a:path w="12191695" h="2031360">
                <a:moveTo>
                  <a:pt x="0" y="598628"/>
                </a:moveTo>
                <a:lnTo>
                  <a:pt x="164592" y="535031"/>
                </a:lnTo>
                <a:lnTo>
                  <a:pt x="329184" y="475904"/>
                </a:lnTo>
                <a:lnTo>
                  <a:pt x="493776" y="425183"/>
                </a:lnTo>
                <a:lnTo>
                  <a:pt x="658368" y="385267"/>
                </a:lnTo>
                <a:lnTo>
                  <a:pt x="822959" y="356792"/>
                </a:lnTo>
                <a:lnTo>
                  <a:pt x="987551" y="338651"/>
                </a:lnTo>
                <a:lnTo>
                  <a:pt x="1152143" y="328245"/>
                </a:lnTo>
                <a:lnTo>
                  <a:pt x="1316735" y="321929"/>
                </a:lnTo>
                <a:lnTo>
                  <a:pt x="1481327" y="315603"/>
                </a:lnTo>
                <a:lnTo>
                  <a:pt x="1645919" y="305348"/>
                </a:lnTo>
                <a:lnTo>
                  <a:pt x="1810511" y="288047"/>
                </a:lnTo>
                <a:lnTo>
                  <a:pt x="1975103" y="261886"/>
                </a:lnTo>
                <a:lnTo>
                  <a:pt x="2139696" y="226684"/>
                </a:lnTo>
                <a:lnTo>
                  <a:pt x="2304288" y="183991"/>
                </a:lnTo>
                <a:lnTo>
                  <a:pt x="2468880" y="136958"/>
                </a:lnTo>
                <a:lnTo>
                  <a:pt x="2633472" y="89976"/>
                </a:lnTo>
                <a:lnTo>
                  <a:pt x="2798064" y="48146"/>
                </a:lnTo>
                <a:lnTo>
                  <a:pt x="2962656" y="16632"/>
                </a:lnTo>
                <a:lnTo>
                  <a:pt x="3127248" y="0"/>
                </a:lnTo>
                <a:lnTo>
                  <a:pt x="3291840" y="1609"/>
                </a:lnTo>
                <a:lnTo>
                  <a:pt x="3456432" y="23147"/>
                </a:lnTo>
                <a:lnTo>
                  <a:pt x="3621024" y="64372"/>
                </a:lnTo>
                <a:lnTo>
                  <a:pt x="3785616" y="123084"/>
                </a:lnTo>
                <a:lnTo>
                  <a:pt x="3950208" y="195345"/>
                </a:lnTo>
                <a:lnTo>
                  <a:pt x="4114800" y="275903"/>
                </a:lnTo>
                <a:lnTo>
                  <a:pt x="4279392" y="358794"/>
                </a:lnTo>
                <a:lnTo>
                  <a:pt x="4443984" y="438012"/>
                </a:lnTo>
                <a:lnTo>
                  <a:pt x="4608576" y="508185"/>
                </a:lnTo>
                <a:lnTo>
                  <a:pt x="4773168" y="565173"/>
                </a:lnTo>
                <a:lnTo>
                  <a:pt x="4937759" y="606488"/>
                </a:lnTo>
                <a:lnTo>
                  <a:pt x="5102351" y="631514"/>
                </a:lnTo>
                <a:lnTo>
                  <a:pt x="5266943" y="641482"/>
                </a:lnTo>
                <a:lnTo>
                  <a:pt x="5431535" y="639208"/>
                </a:lnTo>
                <a:lnTo>
                  <a:pt x="5596127" y="628635"/>
                </a:lnTo>
                <a:lnTo>
                  <a:pt x="5760719" y="614244"/>
                </a:lnTo>
                <a:lnTo>
                  <a:pt x="5925311" y="600392"/>
                </a:lnTo>
                <a:lnTo>
                  <a:pt x="6089903" y="590700"/>
                </a:lnTo>
                <a:lnTo>
                  <a:pt x="6254495" y="587532"/>
                </a:lnTo>
                <a:lnTo>
                  <a:pt x="6419087" y="591669"/>
                </a:lnTo>
                <a:lnTo>
                  <a:pt x="6583679" y="602195"/>
                </a:lnTo>
                <a:lnTo>
                  <a:pt x="6748271" y="616628"/>
                </a:lnTo>
                <a:lnTo>
                  <a:pt x="6912863" y="631265"/>
                </a:lnTo>
                <a:lnTo>
                  <a:pt x="7077455" y="641707"/>
                </a:lnTo>
                <a:lnTo>
                  <a:pt x="7242047" y="643484"/>
                </a:lnTo>
                <a:lnTo>
                  <a:pt x="7406639" y="632712"/>
                </a:lnTo>
                <a:lnTo>
                  <a:pt x="7571231" y="606675"/>
                </a:lnTo>
                <a:lnTo>
                  <a:pt x="7735823" y="564268"/>
                </a:lnTo>
                <a:lnTo>
                  <a:pt x="7900415" y="506250"/>
                </a:lnTo>
                <a:lnTo>
                  <a:pt x="8065007" y="435237"/>
                </a:lnTo>
                <a:lnTo>
                  <a:pt x="8229599" y="355484"/>
                </a:lnTo>
                <a:lnTo>
                  <a:pt x="8394191" y="272430"/>
                </a:lnTo>
                <a:lnTo>
                  <a:pt x="8558783" y="192105"/>
                </a:lnTo>
                <a:lnTo>
                  <a:pt x="8723375" y="120449"/>
                </a:lnTo>
                <a:lnTo>
                  <a:pt x="8887967" y="62637"/>
                </a:lnTo>
                <a:lnTo>
                  <a:pt x="9052559" y="22497"/>
                </a:lnTo>
                <a:lnTo>
                  <a:pt x="9217151" y="2095"/>
                </a:lnTo>
                <a:lnTo>
                  <a:pt x="9381743" y="1533"/>
                </a:lnTo>
                <a:lnTo>
                  <a:pt x="9546335" y="18993"/>
                </a:lnTo>
                <a:lnTo>
                  <a:pt x="9710927" y="51017"/>
                </a:lnTo>
                <a:lnTo>
                  <a:pt x="9875519" y="92983"/>
                </a:lnTo>
                <a:lnTo>
                  <a:pt x="10040111" y="139716"/>
                </a:lnTo>
                <a:lnTo>
                  <a:pt x="10204703" y="186158"/>
                </a:lnTo>
                <a:lnTo>
                  <a:pt x="10369295" y="228002"/>
                </a:lnTo>
                <a:lnTo>
                  <a:pt x="10533887" y="262216"/>
                </a:lnTo>
                <a:lnTo>
                  <a:pt x="10698479" y="287386"/>
                </a:lnTo>
                <a:lnTo>
                  <a:pt x="10863071" y="303827"/>
                </a:lnTo>
                <a:lnTo>
                  <a:pt x="11027663" y="313472"/>
                </a:lnTo>
                <a:lnTo>
                  <a:pt x="11192255" y="319520"/>
                </a:lnTo>
                <a:lnTo>
                  <a:pt x="11356847" y="325930"/>
                </a:lnTo>
                <a:lnTo>
                  <a:pt x="11521439" y="336791"/>
                </a:lnTo>
                <a:lnTo>
                  <a:pt x="11686031" y="355688"/>
                </a:lnTo>
                <a:lnTo>
                  <a:pt x="11850623" y="385122"/>
                </a:lnTo>
                <a:lnTo>
                  <a:pt x="12015215" y="426072"/>
                </a:lnTo>
                <a:lnTo>
                  <a:pt x="12179807" y="477762"/>
                </a:lnTo>
                <a:lnTo>
                  <a:pt x="12191695" y="2031360"/>
                </a:lnTo>
                <a:lnTo>
                  <a:pt x="0" y="203136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5327049"/>
            <a:ext cx="12191695" cy="1530951"/>
          </a:xfrm>
          <a:custGeom>
            <a:avLst/>
            <a:gdLst/>
            <a:ahLst/>
            <a:cxnLst/>
            <a:rect l="l" t="t" r="r" b="b"/>
            <a:pathLst>
              <a:path w="12191695" h="1530951">
                <a:moveTo>
                  <a:pt x="0" y="43566"/>
                </a:moveTo>
                <a:lnTo>
                  <a:pt x="164592" y="52135"/>
                </a:lnTo>
                <a:lnTo>
                  <a:pt x="329184" y="76911"/>
                </a:lnTo>
                <a:lnTo>
                  <a:pt x="493776" y="110389"/>
                </a:lnTo>
                <a:lnTo>
                  <a:pt x="658368" y="144793"/>
                </a:lnTo>
                <a:lnTo>
                  <a:pt x="822959" y="173634"/>
                </a:lnTo>
                <a:lnTo>
                  <a:pt x="987551" y="192968"/>
                </a:lnTo>
                <a:lnTo>
                  <a:pt x="1152143" y="202106"/>
                </a:lnTo>
                <a:lnTo>
                  <a:pt x="1316735" y="203646"/>
                </a:lnTo>
                <a:lnTo>
                  <a:pt x="1481327" y="202824"/>
                </a:lnTo>
                <a:lnTo>
                  <a:pt x="1645919" y="206310"/>
                </a:lnTo>
                <a:lnTo>
                  <a:pt x="1810511" y="220691"/>
                </a:lnTo>
                <a:lnTo>
                  <a:pt x="1975103" y="250952"/>
                </a:lnTo>
                <a:lnTo>
                  <a:pt x="2139696" y="299242"/>
                </a:lnTo>
                <a:lnTo>
                  <a:pt x="2304288" y="364192"/>
                </a:lnTo>
                <a:lnTo>
                  <a:pt x="2468880" y="440914"/>
                </a:lnTo>
                <a:lnTo>
                  <a:pt x="2633472" y="521697"/>
                </a:lnTo>
                <a:lnTo>
                  <a:pt x="2798064" y="597265"/>
                </a:lnTo>
                <a:lnTo>
                  <a:pt x="2962656" y="658371"/>
                </a:lnTo>
                <a:lnTo>
                  <a:pt x="3127248" y="697417"/>
                </a:lnTo>
                <a:lnTo>
                  <a:pt x="3291840" y="709788"/>
                </a:lnTo>
                <a:lnTo>
                  <a:pt x="3456432" y="694656"/>
                </a:lnTo>
                <a:lnTo>
                  <a:pt x="3621024" y="655083"/>
                </a:lnTo>
                <a:lnTo>
                  <a:pt x="3785616" y="597426"/>
                </a:lnTo>
                <a:lnTo>
                  <a:pt x="3950208" y="530139"/>
                </a:lnTo>
                <a:lnTo>
                  <a:pt x="4114800" y="462225"/>
                </a:lnTo>
                <a:lnTo>
                  <a:pt x="4279392" y="401613"/>
                </a:lnTo>
                <a:lnTo>
                  <a:pt x="4443984" y="353795"/>
                </a:lnTo>
                <a:lnTo>
                  <a:pt x="4608576" y="320963"/>
                </a:lnTo>
                <a:lnTo>
                  <a:pt x="4773168" y="301818"/>
                </a:lnTo>
                <a:lnTo>
                  <a:pt x="4937759" y="292081"/>
                </a:lnTo>
                <a:lnTo>
                  <a:pt x="5102351" y="285588"/>
                </a:lnTo>
                <a:lnTo>
                  <a:pt x="5266943" y="275763"/>
                </a:lnTo>
                <a:lnTo>
                  <a:pt x="5431535" y="257151"/>
                </a:lnTo>
                <a:lnTo>
                  <a:pt x="5596127" y="226734"/>
                </a:lnTo>
                <a:lnTo>
                  <a:pt x="5760719" y="184729"/>
                </a:lnTo>
                <a:lnTo>
                  <a:pt x="5925311" y="134742"/>
                </a:lnTo>
                <a:lnTo>
                  <a:pt x="6089903" y="83218"/>
                </a:lnTo>
                <a:lnTo>
                  <a:pt x="6254495" y="38288"/>
                </a:lnTo>
                <a:lnTo>
                  <a:pt x="6419087" y="8258"/>
                </a:lnTo>
                <a:lnTo>
                  <a:pt x="6583679" y="0"/>
                </a:lnTo>
                <a:lnTo>
                  <a:pt x="6748271" y="17583"/>
                </a:lnTo>
                <a:lnTo>
                  <a:pt x="6912863" y="61397"/>
                </a:lnTo>
                <a:lnTo>
                  <a:pt x="7077455" y="127954"/>
                </a:lnTo>
                <a:lnTo>
                  <a:pt x="7242047" y="210396"/>
                </a:lnTo>
                <a:lnTo>
                  <a:pt x="7406639" y="299630"/>
                </a:lnTo>
                <a:lnTo>
                  <a:pt x="7571231" y="385866"/>
                </a:lnTo>
                <a:lnTo>
                  <a:pt x="7735823" y="460273"/>
                </a:lnTo>
                <a:lnTo>
                  <a:pt x="7900415" y="516436"/>
                </a:lnTo>
                <a:lnTo>
                  <a:pt x="8065007" y="551330"/>
                </a:lnTo>
                <a:lnTo>
                  <a:pt x="8229599" y="565657"/>
                </a:lnTo>
                <a:lnTo>
                  <a:pt x="8394191" y="563450"/>
                </a:lnTo>
                <a:lnTo>
                  <a:pt x="8558783" y="551070"/>
                </a:lnTo>
                <a:lnTo>
                  <a:pt x="8723375" y="535766"/>
                </a:lnTo>
                <a:lnTo>
                  <a:pt x="8887967" y="524103"/>
                </a:lnTo>
                <a:lnTo>
                  <a:pt x="9052559" y="520566"/>
                </a:lnTo>
                <a:lnTo>
                  <a:pt x="9217151" y="526615"/>
                </a:lnTo>
                <a:lnTo>
                  <a:pt x="9381743" y="540372"/>
                </a:lnTo>
                <a:lnTo>
                  <a:pt x="9546335" y="557010"/>
                </a:lnTo>
                <a:lnTo>
                  <a:pt x="9710927" y="569767"/>
                </a:lnTo>
                <a:lnTo>
                  <a:pt x="9875519" y="571377"/>
                </a:lnTo>
                <a:lnTo>
                  <a:pt x="10040111" y="555644"/>
                </a:lnTo>
                <a:lnTo>
                  <a:pt x="10204703" y="518845"/>
                </a:lnTo>
                <a:lnTo>
                  <a:pt x="10369295" y="460678"/>
                </a:lnTo>
                <a:lnTo>
                  <a:pt x="10533887" y="384568"/>
                </a:lnTo>
                <a:lnTo>
                  <a:pt x="10698479" y="297266"/>
                </a:lnTo>
                <a:lnTo>
                  <a:pt x="10863071" y="207799"/>
                </a:lnTo>
                <a:lnTo>
                  <a:pt x="11027663" y="125978"/>
                </a:lnTo>
                <a:lnTo>
                  <a:pt x="11192255" y="60740"/>
                </a:lnTo>
                <a:lnTo>
                  <a:pt x="11356847" y="18640"/>
                </a:lnTo>
                <a:lnTo>
                  <a:pt x="11521439" y="2779"/>
                </a:lnTo>
                <a:lnTo>
                  <a:pt x="11686031" y="12370"/>
                </a:lnTo>
                <a:lnTo>
                  <a:pt x="11850623" y="43017"/>
                </a:lnTo>
                <a:lnTo>
                  <a:pt x="12015215" y="87659"/>
                </a:lnTo>
                <a:lnTo>
                  <a:pt x="12179807" y="137976"/>
                </a:lnTo>
                <a:lnTo>
                  <a:pt x="12191695" y="1530951"/>
                </a:lnTo>
                <a:lnTo>
                  <a:pt x="0" y="1530951"/>
                </a:lnTo>
                <a:close/>
              </a:path>
            </a:pathLst>
          </a:cu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5879516"/>
            <a:ext cx="12191695" cy="978484"/>
          </a:xfrm>
          <a:custGeom>
            <a:avLst/>
            <a:gdLst/>
            <a:ahLst/>
            <a:cxnLst/>
            <a:rect l="l" t="t" r="r" b="b"/>
            <a:pathLst>
              <a:path w="12191695" h="978484">
                <a:moveTo>
                  <a:pt x="0" y="120740"/>
                </a:moveTo>
                <a:lnTo>
                  <a:pt x="164592" y="172172"/>
                </a:lnTo>
                <a:lnTo>
                  <a:pt x="329184" y="219980"/>
                </a:lnTo>
                <a:lnTo>
                  <a:pt x="493776" y="260482"/>
                </a:lnTo>
                <a:lnTo>
                  <a:pt x="658368" y="291544"/>
                </a:lnTo>
                <a:lnTo>
                  <a:pt x="822959" y="312798"/>
                </a:lnTo>
                <a:lnTo>
                  <a:pt x="987551" y="325593"/>
                </a:lnTo>
                <a:lnTo>
                  <a:pt x="1152143" y="332676"/>
                </a:lnTo>
                <a:lnTo>
                  <a:pt x="1316735" y="337665"/>
                </a:lnTo>
                <a:lnTo>
                  <a:pt x="1481327" y="344394"/>
                </a:lnTo>
                <a:lnTo>
                  <a:pt x="1645919" y="356223"/>
                </a:lnTo>
                <a:lnTo>
                  <a:pt x="1810511" y="375426"/>
                </a:lnTo>
                <a:lnTo>
                  <a:pt x="1975103" y="402755"/>
                </a:lnTo>
                <a:lnTo>
                  <a:pt x="2139696" y="437228"/>
                </a:lnTo>
                <a:lnTo>
                  <a:pt x="2304288" y="476206"/>
                </a:lnTo>
                <a:lnTo>
                  <a:pt x="2468880" y="515717"/>
                </a:lnTo>
                <a:lnTo>
                  <a:pt x="2633472" y="551003"/>
                </a:lnTo>
                <a:lnTo>
                  <a:pt x="2798064" y="577202"/>
                </a:lnTo>
                <a:lnTo>
                  <a:pt x="2962656" y="590061"/>
                </a:lnTo>
                <a:lnTo>
                  <a:pt x="3127248" y="586580"/>
                </a:lnTo>
                <a:lnTo>
                  <a:pt x="3291840" y="565485"/>
                </a:lnTo>
                <a:lnTo>
                  <a:pt x="3456432" y="527465"/>
                </a:lnTo>
                <a:lnTo>
                  <a:pt x="3621024" y="475131"/>
                </a:lnTo>
                <a:lnTo>
                  <a:pt x="3785616" y="412703"/>
                </a:lnTo>
                <a:lnTo>
                  <a:pt x="3950208" y="345473"/>
                </a:lnTo>
                <a:lnTo>
                  <a:pt x="4114800" y="279118"/>
                </a:lnTo>
                <a:lnTo>
                  <a:pt x="4279392" y="218962"/>
                </a:lnTo>
                <a:lnTo>
                  <a:pt x="4443984" y="169299"/>
                </a:lnTo>
                <a:lnTo>
                  <a:pt x="4608576" y="132875"/>
                </a:lnTo>
                <a:lnTo>
                  <a:pt x="4773168" y="110588"/>
                </a:lnTo>
                <a:lnTo>
                  <a:pt x="4937759" y="101477"/>
                </a:lnTo>
                <a:lnTo>
                  <a:pt x="5102351" y="102971"/>
                </a:lnTo>
                <a:lnTo>
                  <a:pt x="5266943" y="111370"/>
                </a:lnTo>
                <a:lnTo>
                  <a:pt x="5431535" y="122485"/>
                </a:lnTo>
                <a:lnTo>
                  <a:pt x="5596127" y="132342"/>
                </a:lnTo>
                <a:lnTo>
                  <a:pt x="5760719" y="137823"/>
                </a:lnTo>
                <a:lnTo>
                  <a:pt x="5925311" y="137183"/>
                </a:lnTo>
                <a:lnTo>
                  <a:pt x="6089903" y="130325"/>
                </a:lnTo>
                <a:lnTo>
                  <a:pt x="6254495" y="118827"/>
                </a:lnTo>
                <a:lnTo>
                  <a:pt x="6419087" y="105686"/>
                </a:lnTo>
                <a:lnTo>
                  <a:pt x="6583679" y="94843"/>
                </a:lnTo>
                <a:lnTo>
                  <a:pt x="6748271" y="90543"/>
                </a:lnTo>
                <a:lnTo>
                  <a:pt x="6912863" y="96637"/>
                </a:lnTo>
                <a:lnTo>
                  <a:pt x="7077455" y="115928"/>
                </a:lnTo>
                <a:lnTo>
                  <a:pt x="7242047" y="149656"/>
                </a:lnTo>
                <a:lnTo>
                  <a:pt x="7406639" y="197211"/>
                </a:lnTo>
                <a:lnTo>
                  <a:pt x="7571231" y="256111"/>
                </a:lnTo>
                <a:lnTo>
                  <a:pt x="7735823" y="322258"/>
                </a:lnTo>
                <a:lnTo>
                  <a:pt x="7900415" y="390427"/>
                </a:lnTo>
                <a:lnTo>
                  <a:pt x="8065007" y="454928"/>
                </a:lnTo>
                <a:lnTo>
                  <a:pt x="8229599" y="510344"/>
                </a:lnTo>
                <a:lnTo>
                  <a:pt x="8394191" y="552227"/>
                </a:lnTo>
                <a:lnTo>
                  <a:pt x="8558783" y="577670"/>
                </a:lnTo>
                <a:lnTo>
                  <a:pt x="8723375" y="585651"/>
                </a:lnTo>
                <a:lnTo>
                  <a:pt x="8887967" y="577120"/>
                </a:lnTo>
                <a:lnTo>
                  <a:pt x="9052559" y="554798"/>
                </a:lnTo>
                <a:lnTo>
                  <a:pt x="9217151" y="522738"/>
                </a:lnTo>
                <a:lnTo>
                  <a:pt x="9381743" y="485703"/>
                </a:lnTo>
                <a:lnTo>
                  <a:pt x="9546335" y="448454"/>
                </a:lnTo>
                <a:lnTo>
                  <a:pt x="9710927" y="415062"/>
                </a:lnTo>
                <a:lnTo>
                  <a:pt x="9875519" y="388335"/>
                </a:lnTo>
                <a:lnTo>
                  <a:pt x="10040111" y="369461"/>
                </a:lnTo>
                <a:lnTo>
                  <a:pt x="10204703" y="357894"/>
                </a:lnTo>
                <a:lnTo>
                  <a:pt x="10369295" y="351525"/>
                </a:lnTo>
                <a:lnTo>
                  <a:pt x="10533887" y="347094"/>
                </a:lnTo>
                <a:lnTo>
                  <a:pt x="10698479" y="340779"/>
                </a:lnTo>
                <a:lnTo>
                  <a:pt x="10863071" y="328883"/>
                </a:lnTo>
                <a:lnTo>
                  <a:pt x="11027663" y="308498"/>
                </a:lnTo>
                <a:lnTo>
                  <a:pt x="11192255" y="278063"/>
                </a:lnTo>
                <a:lnTo>
                  <a:pt x="11356847" y="237707"/>
                </a:lnTo>
                <a:lnTo>
                  <a:pt x="11521439" y="189346"/>
                </a:lnTo>
                <a:lnTo>
                  <a:pt x="11686031" y="136498"/>
                </a:lnTo>
                <a:lnTo>
                  <a:pt x="11850623" y="83855"/>
                </a:lnTo>
                <a:lnTo>
                  <a:pt x="12015215" y="36662"/>
                </a:lnTo>
                <a:lnTo>
                  <a:pt x="12179807" y="0"/>
                </a:lnTo>
                <a:lnTo>
                  <a:pt x="12191695" y="978484"/>
                </a:lnTo>
                <a:lnTo>
                  <a:pt x="0" y="978484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A6A6A6"/>
                </a:solidFill>
                <a:latin typeface="Arial"/>
              </a:rPr>
              <a:t>EL BOTÓN NUCLEAR  ·  IV DE IV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1325880"/>
            <a:ext cx="109728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800" b="1" i="0">
                <a:solidFill>
                  <a:srgbClr val="FFFFFF"/>
                </a:solidFill>
                <a:latin typeface="Arial"/>
              </a:rPr>
              <a:t>Y cuando termina, queda la prueba.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651760"/>
            <a:ext cx="3566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600" b="1" i="0">
                <a:solidFill>
                  <a:srgbClr val="FFFFFF"/>
                </a:solidFill>
                <a:latin typeface="Arial"/>
              </a:rPr>
              <a:t>4,6 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3401568"/>
            <a:ext cx="32461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250" b="0" i="0">
                <a:solidFill>
                  <a:srgbClr val="A6A6A6"/>
                </a:solidFill>
                <a:latin typeface="Arial"/>
              </a:rPr>
              <a:t>para volver al instante exacto anterior al error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43400" y="2651760"/>
            <a:ext cx="3566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600" b="1" i="0">
                <a:solidFill>
                  <a:srgbClr val="FFFFFF"/>
                </a:solidFill>
                <a:latin typeface="Arial"/>
              </a:rPr>
              <a:t>2.100/2.100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43400" y="3401568"/>
            <a:ext cx="32461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250" b="0" i="0">
                <a:solidFill>
                  <a:srgbClr val="A6A6A6"/>
                </a:solidFill>
                <a:latin typeface="Arial"/>
              </a:rPr>
              <a:t>filas idénticas tras la restauración más exigente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19871" y="2651760"/>
            <a:ext cx="3566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600" b="1" i="0">
                <a:solidFill>
                  <a:srgbClr val="FFFFFF"/>
                </a:solidFill>
                <a:latin typeface="Arial"/>
              </a:rPr>
              <a:t>16 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1" y="3401568"/>
            <a:ext cx="32461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250" b="0" i="0">
                <a:solidFill>
                  <a:srgbClr val="A6A6A6"/>
                </a:solidFill>
                <a:latin typeface="Arial"/>
              </a:rPr>
              <a:t>para restaurar y verificar una base completa en aislamiento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4617720"/>
            <a:ext cx="108813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700" b="1" i="0">
                <a:solidFill>
                  <a:srgbClr val="E4E4E4"/>
                </a:solidFill>
                <a:latin typeface="Arial"/>
              </a:rPr>
              <a:t>Del acto queda un informe firmado: qué se recuperó, quién lo aprobó y cuánto tardó.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0" i="0">
                <a:solidFill>
                  <a:srgbClr val="A6A6A6"/>
                </a:solidFill>
                <a:latin typeface="Arial"/>
              </a:rPr>
              <a:t>Sin ese informe, la recuperación no cuenta como hecha.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737373"/>
                </a:solidFill>
                <a:latin typeface="Arial"/>
              </a:rPr>
              <a:t>ABZU · SEGRD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737373"/>
                </a:solidFill>
                <a:latin typeface="Arial"/>
              </a:rPr>
              <a:t>16 / 20</a:t>
            </a:r>
          </a:p>
        </p:txBody>
      </p:sp>
    </p:spTree>
  </p:cSld>
  <p:transition spd="med" dur="800">
    <p:push dir="l"/>
  </p:transition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5492035"/>
            <a:ext cx="12191695" cy="1365965"/>
          </a:xfrm>
          <a:custGeom>
            <a:avLst/>
            <a:gdLst/>
            <a:ahLst/>
            <a:cxnLst/>
            <a:rect l="l" t="t" r="r" b="b"/>
            <a:pathLst>
              <a:path w="12191695" h="1365965">
                <a:moveTo>
                  <a:pt x="0" y="483190"/>
                </a:moveTo>
                <a:lnTo>
                  <a:pt x="164592" y="481391"/>
                </a:lnTo>
                <a:lnTo>
                  <a:pt x="329184" y="470307"/>
                </a:lnTo>
                <a:lnTo>
                  <a:pt x="493776" y="452959"/>
                </a:lnTo>
                <a:lnTo>
                  <a:pt x="658368" y="432727"/>
                </a:lnTo>
                <a:lnTo>
                  <a:pt x="822959" y="412863"/>
                </a:lnTo>
                <a:lnTo>
                  <a:pt x="987551" y="396038"/>
                </a:lnTo>
                <a:lnTo>
                  <a:pt x="1152143" y="383969"/>
                </a:lnTo>
                <a:lnTo>
                  <a:pt x="1316735" y="377205"/>
                </a:lnTo>
                <a:lnTo>
                  <a:pt x="1481327" y="375070"/>
                </a:lnTo>
                <a:lnTo>
                  <a:pt x="1645919" y="375800"/>
                </a:lnTo>
                <a:lnTo>
                  <a:pt x="1810511" y="376827"/>
                </a:lnTo>
                <a:lnTo>
                  <a:pt x="1975103" y="375195"/>
                </a:lnTo>
                <a:lnTo>
                  <a:pt x="2139696" y="368027"/>
                </a:lnTo>
                <a:lnTo>
                  <a:pt x="2304288" y="352995"/>
                </a:lnTo>
                <a:lnTo>
                  <a:pt x="2468880" y="328717"/>
                </a:lnTo>
                <a:lnTo>
                  <a:pt x="2633472" y="295025"/>
                </a:lnTo>
                <a:lnTo>
                  <a:pt x="2798064" y="253074"/>
                </a:lnTo>
                <a:lnTo>
                  <a:pt x="2962656" y="205258"/>
                </a:lnTo>
                <a:lnTo>
                  <a:pt x="3127248" y="154966"/>
                </a:lnTo>
                <a:lnTo>
                  <a:pt x="3291840" y="106187"/>
                </a:lnTo>
                <a:lnTo>
                  <a:pt x="3456432" y="63032"/>
                </a:lnTo>
                <a:lnTo>
                  <a:pt x="3621024" y="29226"/>
                </a:lnTo>
                <a:lnTo>
                  <a:pt x="3785616" y="7654"/>
                </a:lnTo>
                <a:lnTo>
                  <a:pt x="3950208" y="0"/>
                </a:lnTo>
                <a:lnTo>
                  <a:pt x="4114800" y="6547"/>
                </a:lnTo>
                <a:lnTo>
                  <a:pt x="4279392" y="26160"/>
                </a:lnTo>
                <a:lnTo>
                  <a:pt x="4443984" y="56441"/>
                </a:lnTo>
                <a:lnTo>
                  <a:pt x="4608576" y="94055"/>
                </a:lnTo>
                <a:lnTo>
                  <a:pt x="4773168" y="135171"/>
                </a:lnTo>
                <a:lnTo>
                  <a:pt x="4937759" y="175950"/>
                </a:lnTo>
                <a:lnTo>
                  <a:pt x="5102351" y="213040"/>
                </a:lnTo>
                <a:lnTo>
                  <a:pt x="5266943" y="243974"/>
                </a:lnTo>
                <a:lnTo>
                  <a:pt x="5431535" y="267455"/>
                </a:lnTo>
                <a:lnTo>
                  <a:pt x="5596127" y="283462"/>
                </a:lnTo>
                <a:lnTo>
                  <a:pt x="5760719" y="293178"/>
                </a:lnTo>
                <a:lnTo>
                  <a:pt x="5925311" y="298751"/>
                </a:lnTo>
                <a:lnTo>
                  <a:pt x="6089903" y="302913"/>
                </a:lnTo>
                <a:lnTo>
                  <a:pt x="6254495" y="308531"/>
                </a:lnTo>
                <a:lnTo>
                  <a:pt x="6419087" y="318124"/>
                </a:lnTo>
                <a:lnTo>
                  <a:pt x="6583679" y="333449"/>
                </a:lnTo>
                <a:lnTo>
                  <a:pt x="6748271" y="355179"/>
                </a:lnTo>
                <a:lnTo>
                  <a:pt x="6912863" y="382756"/>
                </a:lnTo>
                <a:lnTo>
                  <a:pt x="7077455" y="414400"/>
                </a:lnTo>
                <a:lnTo>
                  <a:pt x="7242047" y="447317"/>
                </a:lnTo>
                <a:lnTo>
                  <a:pt x="7406639" y="478039"/>
                </a:lnTo>
                <a:lnTo>
                  <a:pt x="7571231" y="502879"/>
                </a:lnTo>
                <a:lnTo>
                  <a:pt x="7735823" y="518427"/>
                </a:lnTo>
                <a:lnTo>
                  <a:pt x="7900415" y="522013"/>
                </a:lnTo>
                <a:lnTo>
                  <a:pt x="8065007" y="512091"/>
                </a:lnTo>
                <a:lnTo>
                  <a:pt x="8229599" y="488472"/>
                </a:lnTo>
                <a:lnTo>
                  <a:pt x="8394191" y="452392"/>
                </a:lnTo>
                <a:lnTo>
                  <a:pt x="8558783" y="406382"/>
                </a:lnTo>
                <a:lnTo>
                  <a:pt x="8723375" y="353981"/>
                </a:lnTo>
                <a:lnTo>
                  <a:pt x="8887967" y="299314"/>
                </a:lnTo>
                <a:lnTo>
                  <a:pt x="9052559" y="246598"/>
                </a:lnTo>
                <a:lnTo>
                  <a:pt x="9217151" y="199636"/>
                </a:lnTo>
                <a:lnTo>
                  <a:pt x="9381743" y="161380"/>
                </a:lnTo>
                <a:lnTo>
                  <a:pt x="9546335" y="133603"/>
                </a:lnTo>
                <a:lnTo>
                  <a:pt x="9710927" y="116737"/>
                </a:lnTo>
                <a:lnTo>
                  <a:pt x="9875519" y="109896"/>
                </a:lnTo>
                <a:lnTo>
                  <a:pt x="10040111" y="111067"/>
                </a:lnTo>
                <a:lnTo>
                  <a:pt x="10204703" y="117461"/>
                </a:lnTo>
                <a:lnTo>
                  <a:pt x="10369295" y="125953"/>
                </a:lnTo>
                <a:lnTo>
                  <a:pt x="10533887" y="133565"/>
                </a:lnTo>
                <a:lnTo>
                  <a:pt x="10698479" y="137917"/>
                </a:lnTo>
                <a:lnTo>
                  <a:pt x="10863071" y="137588"/>
                </a:lnTo>
                <a:lnTo>
                  <a:pt x="11027663" y="132324"/>
                </a:lnTo>
                <a:lnTo>
                  <a:pt x="11192255" y="123088"/>
                </a:lnTo>
                <a:lnTo>
                  <a:pt x="11356847" y="111913"/>
                </a:lnTo>
                <a:lnTo>
                  <a:pt x="11521439" y="101615"/>
                </a:lnTo>
                <a:lnTo>
                  <a:pt x="11686031" y="95366"/>
                </a:lnTo>
                <a:lnTo>
                  <a:pt x="11850623" y="96226"/>
                </a:lnTo>
                <a:lnTo>
                  <a:pt x="12015215" y="106666"/>
                </a:lnTo>
                <a:lnTo>
                  <a:pt x="12179807" y="128171"/>
                </a:lnTo>
                <a:lnTo>
                  <a:pt x="12191695" y="1365965"/>
                </a:lnTo>
                <a:lnTo>
                  <a:pt x="0" y="1365965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5854038"/>
            <a:ext cx="12191695" cy="1003962"/>
          </a:xfrm>
          <a:custGeom>
            <a:avLst/>
            <a:gdLst/>
            <a:ahLst/>
            <a:cxnLst/>
            <a:rect l="l" t="t" r="r" b="b"/>
            <a:pathLst>
              <a:path w="12191695" h="1003962">
                <a:moveTo>
                  <a:pt x="0" y="301393"/>
                </a:moveTo>
                <a:lnTo>
                  <a:pt x="164592" y="251200"/>
                </a:lnTo>
                <a:lnTo>
                  <a:pt x="329184" y="213703"/>
                </a:lnTo>
                <a:lnTo>
                  <a:pt x="493776" y="189902"/>
                </a:lnTo>
                <a:lnTo>
                  <a:pt x="658368" y="178300"/>
                </a:lnTo>
                <a:lnTo>
                  <a:pt x="822959" y="175366"/>
                </a:lnTo>
                <a:lnTo>
                  <a:pt x="987551" y="176354"/>
                </a:lnTo>
                <a:lnTo>
                  <a:pt x="1152143" y="176333"/>
                </a:lnTo>
                <a:lnTo>
                  <a:pt x="1316735" y="171243"/>
                </a:lnTo>
                <a:lnTo>
                  <a:pt x="1481327" y="158759"/>
                </a:lnTo>
                <a:lnTo>
                  <a:pt x="1645919" y="138819"/>
                </a:lnTo>
                <a:lnTo>
                  <a:pt x="1810511" y="113710"/>
                </a:lnTo>
                <a:lnTo>
                  <a:pt x="1975103" y="87691"/>
                </a:lnTo>
                <a:lnTo>
                  <a:pt x="2139696" y="66224"/>
                </a:lnTo>
                <a:lnTo>
                  <a:pt x="2304288" y="54952"/>
                </a:lnTo>
                <a:lnTo>
                  <a:pt x="2468880" y="58617"/>
                </a:lnTo>
                <a:lnTo>
                  <a:pt x="2633472" y="80105"/>
                </a:lnTo>
                <a:lnTo>
                  <a:pt x="2798064" y="119811"/>
                </a:lnTo>
                <a:lnTo>
                  <a:pt x="2962656" y="175429"/>
                </a:lnTo>
                <a:lnTo>
                  <a:pt x="3127248" y="242220"/>
                </a:lnTo>
                <a:lnTo>
                  <a:pt x="3291840" y="313711"/>
                </a:lnTo>
                <a:lnTo>
                  <a:pt x="3456432" y="382700"/>
                </a:lnTo>
                <a:lnTo>
                  <a:pt x="3621024" y="442389"/>
                </a:lnTo>
                <a:lnTo>
                  <a:pt x="3785616" y="487447"/>
                </a:lnTo>
                <a:lnTo>
                  <a:pt x="3950208" y="514809"/>
                </a:lnTo>
                <a:lnTo>
                  <a:pt x="4114800" y="524081"/>
                </a:lnTo>
                <a:lnTo>
                  <a:pt x="4279392" y="517461"/>
                </a:lnTo>
                <a:lnTo>
                  <a:pt x="4443984" y="499222"/>
                </a:lnTo>
                <a:lnTo>
                  <a:pt x="4608576" y="474831"/>
                </a:lnTo>
                <a:lnTo>
                  <a:pt x="4773168" y="449884"/>
                </a:lnTo>
                <a:lnTo>
                  <a:pt x="4937759" y="429049"/>
                </a:lnTo>
                <a:lnTo>
                  <a:pt x="5102351" y="415205"/>
                </a:lnTo>
                <a:lnTo>
                  <a:pt x="5266943" y="408947"/>
                </a:lnTo>
                <a:lnTo>
                  <a:pt x="5431535" y="408537"/>
                </a:lnTo>
                <a:lnTo>
                  <a:pt x="5596127" y="410313"/>
                </a:lnTo>
                <a:lnTo>
                  <a:pt x="5760719" y="409472"/>
                </a:lnTo>
                <a:lnTo>
                  <a:pt x="5925311" y="401090"/>
                </a:lnTo>
                <a:lnTo>
                  <a:pt x="6089903" y="381183"/>
                </a:lnTo>
                <a:lnTo>
                  <a:pt x="6254495" y="347603"/>
                </a:lnTo>
                <a:lnTo>
                  <a:pt x="6419087" y="300614"/>
                </a:lnTo>
                <a:lnTo>
                  <a:pt x="6583679" y="243027"/>
                </a:lnTo>
                <a:lnTo>
                  <a:pt x="6748271" y="179864"/>
                </a:lnTo>
                <a:lnTo>
                  <a:pt x="6912863" y="117614"/>
                </a:lnTo>
                <a:lnTo>
                  <a:pt x="7077455" y="63201"/>
                </a:lnTo>
                <a:lnTo>
                  <a:pt x="7242047" y="22858"/>
                </a:lnTo>
                <a:lnTo>
                  <a:pt x="7406639" y="1103"/>
                </a:lnTo>
                <a:lnTo>
                  <a:pt x="7571231" y="0"/>
                </a:lnTo>
                <a:lnTo>
                  <a:pt x="7735823" y="18843"/>
                </a:lnTo>
                <a:lnTo>
                  <a:pt x="7900415" y="54314"/>
                </a:lnTo>
                <a:lnTo>
                  <a:pt x="8065007" y="101081"/>
                </a:lnTo>
                <a:lnTo>
                  <a:pt x="8229599" y="152745"/>
                </a:lnTo>
                <a:lnTo>
                  <a:pt x="8394191" y="202936"/>
                </a:lnTo>
                <a:lnTo>
                  <a:pt x="8558783" y="246388"/>
                </a:lnTo>
                <a:lnTo>
                  <a:pt x="8723375" y="279776"/>
                </a:lnTo>
                <a:lnTo>
                  <a:pt x="8887967" y="302182"/>
                </a:lnTo>
                <a:lnTo>
                  <a:pt x="9052559" y="315102"/>
                </a:lnTo>
                <a:lnTo>
                  <a:pt x="9217151" y="321997"/>
                </a:lnTo>
                <a:lnTo>
                  <a:pt x="9381743" y="327479"/>
                </a:lnTo>
                <a:lnTo>
                  <a:pt x="9546335" y="336283"/>
                </a:lnTo>
                <a:lnTo>
                  <a:pt x="9710927" y="352226"/>
                </a:lnTo>
                <a:lnTo>
                  <a:pt x="9875519" y="377335"/>
                </a:lnTo>
                <a:lnTo>
                  <a:pt x="10040111" y="411327"/>
                </a:lnTo>
                <a:lnTo>
                  <a:pt x="10204703" y="451520"/>
                </a:lnTo>
                <a:lnTo>
                  <a:pt x="10369295" y="493223"/>
                </a:lnTo>
                <a:lnTo>
                  <a:pt x="10533887" y="530501"/>
                </a:lnTo>
                <a:lnTo>
                  <a:pt x="10698479" y="557215"/>
                </a:lnTo>
                <a:lnTo>
                  <a:pt x="10863071" y="568121"/>
                </a:lnTo>
                <a:lnTo>
                  <a:pt x="11027663" y="559841"/>
                </a:lnTo>
                <a:lnTo>
                  <a:pt x="11192255" y="531522"/>
                </a:lnTo>
                <a:lnTo>
                  <a:pt x="11356847" y="485069"/>
                </a:lnTo>
                <a:lnTo>
                  <a:pt x="11521439" y="424896"/>
                </a:lnTo>
                <a:lnTo>
                  <a:pt x="11686031" y="357247"/>
                </a:lnTo>
                <a:lnTo>
                  <a:pt x="11850623" y="289202"/>
                </a:lnTo>
                <a:lnTo>
                  <a:pt x="12015215" y="227548"/>
                </a:lnTo>
                <a:lnTo>
                  <a:pt x="12179807" y="177710"/>
                </a:lnTo>
                <a:lnTo>
                  <a:pt x="12191695" y="1003962"/>
                </a:lnTo>
                <a:lnTo>
                  <a:pt x="0" y="1003962"/>
                </a:ln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737373"/>
                </a:solidFill>
                <a:latin typeface="Arial"/>
              </a:rPr>
              <a:t>12  ·  DOS FORMAS, UN NÚCLEO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0A0A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6928" y="1115568"/>
            <a:ext cx="1106424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600"/>
              </a:spcAft>
            </a:pPr>
            <a:r>
              <a:rPr sz="3300" b="1" i="0">
                <a:solidFill>
                  <a:srgbClr val="0A0A0B"/>
                </a:solidFill>
                <a:latin typeface="Arial"/>
              </a:rPr>
              <a:t>La misma plataforma, en la forma que su organización necesita.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651760"/>
            <a:ext cx="5394960" cy="3017520"/>
          </a:xfrm>
          <a:prstGeom prst="roundRect">
            <a:avLst>
              <a:gd name="adj" fmla="val 5500"/>
            </a:avLst>
          </a:prstGeom>
          <a:solidFill>
            <a:srgbClr val="F4F4F4"/>
          </a:solidFill>
          <a:ln w="95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907792"/>
            <a:ext cx="4754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 i="0" spc="180">
                <a:solidFill>
                  <a:srgbClr val="0A0A0B"/>
                </a:solidFill>
                <a:latin typeface="Arial"/>
              </a:rPr>
              <a:t>COMERCIAL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346704"/>
            <a:ext cx="480060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50" b="1" i="0">
                <a:solidFill>
                  <a:srgbClr val="0A0A0B"/>
                </a:solidFill>
                <a:latin typeface="Arial"/>
              </a:rPr>
              <a:t>Integrada a la plataforma SEGRD, con su misma identidad de acceso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50" b="1" i="0">
                <a:solidFill>
                  <a:srgbClr val="0A0A0B"/>
                </a:solidFill>
                <a:latin typeface="Arial"/>
              </a:rPr>
              <a:t>Cada cliente, aislado en su propio espacio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50" b="1" i="0">
                <a:solidFill>
                  <a:srgbClr val="0A0A0B"/>
                </a:solidFill>
                <a:latin typeface="Arial"/>
              </a:rPr>
              <a:t>Abierta a integrarse con sus sistemas actuales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27064" y="2651760"/>
            <a:ext cx="5394960" cy="3017520"/>
          </a:xfrm>
          <a:prstGeom prst="roundRect">
            <a:avLst>
              <a:gd name="adj" fmla="val 5500"/>
            </a:avLst>
          </a:prstGeom>
          <a:solidFill>
            <a:srgbClr val="0A0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28816" y="2907792"/>
            <a:ext cx="4754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 i="0" spc="180">
                <a:solidFill>
                  <a:srgbClr val="FFFFFF"/>
                </a:solidFill>
                <a:latin typeface="Arial"/>
              </a:rPr>
              <a:t>GOBIERNO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8816" y="3346704"/>
            <a:ext cx="480060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50" b="1" i="0">
                <a:solidFill>
                  <a:srgbClr val="FFFFFF"/>
                </a:solidFill>
                <a:latin typeface="Arial"/>
              </a:rPr>
              <a:t>Llave en mano y autocontenida: funciona sin internet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50" b="1" i="0">
                <a:solidFill>
                  <a:srgbClr val="FFFFFF"/>
                </a:solidFill>
                <a:latin typeface="Arial"/>
              </a:rPr>
              <a:t>Licencia perpetua, activada fuera de línea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Arial"/>
              </a:rPr>
              <a:t>Sus llaves y su firma viven dentro de su instalación — de nadie más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A6A6A6"/>
                </a:solidFill>
                <a:latin typeface="Arial"/>
              </a:rPr>
              <a:t>ABZU · SEGRD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A6A6A6"/>
                </a:solidFill>
                <a:latin typeface="Arial"/>
              </a:rPr>
              <a:t>17 / 20</a:t>
            </a:r>
          </a:p>
        </p:txBody>
      </p:sp>
    </p:spTree>
  </p:cSld>
  <p:transition spd="med" dur="700">
    <p:fade thruBlk="1"/>
  </p:transition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4727729"/>
            <a:ext cx="12191695" cy="2130271"/>
          </a:xfrm>
          <a:custGeom>
            <a:avLst/>
            <a:gdLst/>
            <a:ahLst/>
            <a:cxnLst/>
            <a:rect l="l" t="t" r="r" b="b"/>
            <a:pathLst>
              <a:path w="12191695" h="2130271">
                <a:moveTo>
                  <a:pt x="0" y="549227"/>
                </a:moveTo>
                <a:lnTo>
                  <a:pt x="164592" y="576974"/>
                </a:lnTo>
                <a:lnTo>
                  <a:pt x="329184" y="587252"/>
                </a:lnTo>
                <a:lnTo>
                  <a:pt x="493776" y="583280"/>
                </a:lnTo>
                <a:lnTo>
                  <a:pt x="658368" y="569913"/>
                </a:lnTo>
                <a:lnTo>
                  <a:pt x="822959" y="552727"/>
                </a:lnTo>
                <a:lnTo>
                  <a:pt x="987551" y="537029"/>
                </a:lnTo>
                <a:lnTo>
                  <a:pt x="1152143" y="526922"/>
                </a:lnTo>
                <a:lnTo>
                  <a:pt x="1316735" y="524597"/>
                </a:lnTo>
                <a:lnTo>
                  <a:pt x="1481327" y="529960"/>
                </a:lnTo>
                <a:lnTo>
                  <a:pt x="1645919" y="540665"/>
                </a:lnTo>
                <a:lnTo>
                  <a:pt x="1810511" y="552532"/>
                </a:lnTo>
                <a:lnTo>
                  <a:pt x="1975103" y="560292"/>
                </a:lnTo>
                <a:lnTo>
                  <a:pt x="2139696" y="558537"/>
                </a:lnTo>
                <a:lnTo>
                  <a:pt x="2304288" y="542714"/>
                </a:lnTo>
                <a:lnTo>
                  <a:pt x="2468880" y="509990"/>
                </a:lnTo>
                <a:lnTo>
                  <a:pt x="2633472" y="459870"/>
                </a:lnTo>
                <a:lnTo>
                  <a:pt x="2798064" y="394431"/>
                </a:lnTo>
                <a:lnTo>
                  <a:pt x="2962656" y="318156"/>
                </a:lnTo>
                <a:lnTo>
                  <a:pt x="3127248" y="237374"/>
                </a:lnTo>
                <a:lnTo>
                  <a:pt x="3291840" y="159399"/>
                </a:lnTo>
                <a:lnTo>
                  <a:pt x="3456432" y="91505"/>
                </a:lnTo>
                <a:lnTo>
                  <a:pt x="3621024" y="39891"/>
                </a:lnTo>
                <a:lnTo>
                  <a:pt x="3785616" y="8813"/>
                </a:lnTo>
                <a:lnTo>
                  <a:pt x="3950208" y="0"/>
                </a:lnTo>
                <a:lnTo>
                  <a:pt x="4114800" y="12470"/>
                </a:lnTo>
                <a:lnTo>
                  <a:pt x="4279392" y="42754"/>
                </a:lnTo>
                <a:lnTo>
                  <a:pt x="4443984" y="85500"/>
                </a:lnTo>
                <a:lnTo>
                  <a:pt x="4608576" y="134353"/>
                </a:lnTo>
                <a:lnTo>
                  <a:pt x="4773168" y="182968"/>
                </a:lnTo>
                <a:lnTo>
                  <a:pt x="4937759" y="226003"/>
                </a:lnTo>
                <a:lnTo>
                  <a:pt x="5102351" y="259908"/>
                </a:lnTo>
                <a:lnTo>
                  <a:pt x="5266943" y="283411"/>
                </a:lnTo>
                <a:lnTo>
                  <a:pt x="5431535" y="297607"/>
                </a:lnTo>
                <a:lnTo>
                  <a:pt x="5596127" y="305642"/>
                </a:lnTo>
                <a:lnTo>
                  <a:pt x="5760719" y="312056"/>
                </a:lnTo>
                <a:lnTo>
                  <a:pt x="5925311" y="321884"/>
                </a:lnTo>
                <a:lnTo>
                  <a:pt x="6089903" y="339667"/>
                </a:lnTo>
                <a:lnTo>
                  <a:pt x="6254495" y="368552"/>
                </a:lnTo>
                <a:lnTo>
                  <a:pt x="6419087" y="409608"/>
                </a:lnTo>
                <a:lnTo>
                  <a:pt x="6583679" y="461499"/>
                </a:lnTo>
                <a:lnTo>
                  <a:pt x="6748271" y="520552"/>
                </a:lnTo>
                <a:lnTo>
                  <a:pt x="6912863" y="581220"/>
                </a:lnTo>
                <a:lnTo>
                  <a:pt x="7077455" y="636873"/>
                </a:lnTo>
                <a:lnTo>
                  <a:pt x="7242047" y="680787"/>
                </a:lnTo>
                <a:lnTo>
                  <a:pt x="7406639" y="707169"/>
                </a:lnTo>
                <a:lnTo>
                  <a:pt x="7571231" y="712058"/>
                </a:lnTo>
                <a:lnTo>
                  <a:pt x="7735823" y="693967"/>
                </a:lnTo>
                <a:lnTo>
                  <a:pt x="7900415" y="654136"/>
                </a:lnTo>
                <a:lnTo>
                  <a:pt x="8065007" y="596380"/>
                </a:lnTo>
                <a:lnTo>
                  <a:pt x="8229599" y="526545"/>
                </a:lnTo>
                <a:lnTo>
                  <a:pt x="8394191" y="451653"/>
                </a:lnTo>
                <a:lnTo>
                  <a:pt x="8558783" y="378884"/>
                </a:lnTo>
                <a:lnTo>
                  <a:pt x="8723375" y="314546"/>
                </a:lnTo>
                <a:lnTo>
                  <a:pt x="8887967" y="263204"/>
                </a:lnTo>
                <a:lnTo>
                  <a:pt x="9052559" y="227102"/>
                </a:lnTo>
                <a:lnTo>
                  <a:pt x="9217151" y="205966"/>
                </a:lnTo>
                <a:lnTo>
                  <a:pt x="9381743" y="197216"/>
                </a:lnTo>
                <a:lnTo>
                  <a:pt x="9546335" y="196554"/>
                </a:lnTo>
                <a:lnTo>
                  <a:pt x="9710927" y="198817"/>
                </a:lnTo>
                <a:lnTo>
                  <a:pt x="9875519" y="198962"/>
                </a:lnTo>
                <a:lnTo>
                  <a:pt x="10040111" y="193013"/>
                </a:lnTo>
                <a:lnTo>
                  <a:pt x="10204703" y="178814"/>
                </a:lnTo>
                <a:lnTo>
                  <a:pt x="10369295" y="156467"/>
                </a:lnTo>
                <a:lnTo>
                  <a:pt x="10533887" y="128377"/>
                </a:lnTo>
                <a:lnTo>
                  <a:pt x="10698479" y="98892"/>
                </a:lnTo>
                <a:lnTo>
                  <a:pt x="10863071" y="73607"/>
                </a:lnTo>
                <a:lnTo>
                  <a:pt x="11027663" y="58431"/>
                </a:lnTo>
                <a:lnTo>
                  <a:pt x="11192255" y="58577"/>
                </a:lnTo>
                <a:lnTo>
                  <a:pt x="11356847" y="77644"/>
                </a:lnTo>
                <a:lnTo>
                  <a:pt x="11521439" y="116930"/>
                </a:lnTo>
                <a:lnTo>
                  <a:pt x="11686031" y="175100"/>
                </a:lnTo>
                <a:lnTo>
                  <a:pt x="11850623" y="248265"/>
                </a:lnTo>
                <a:lnTo>
                  <a:pt x="12015215" y="330458"/>
                </a:lnTo>
                <a:lnTo>
                  <a:pt x="12179807" y="414442"/>
                </a:lnTo>
                <a:lnTo>
                  <a:pt x="12191695" y="2130271"/>
                </a:lnTo>
                <a:lnTo>
                  <a:pt x="0" y="2130271"/>
                </a:lnTo>
                <a:close/>
              </a:path>
            </a:pathLst>
          </a:custGeom>
          <a:solidFill>
            <a:srgbClr val="1414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5146680"/>
            <a:ext cx="12191695" cy="1711320"/>
          </a:xfrm>
          <a:custGeom>
            <a:avLst/>
            <a:gdLst/>
            <a:ahLst/>
            <a:cxnLst/>
            <a:rect l="l" t="t" r="r" b="b"/>
            <a:pathLst>
              <a:path w="12191695" h="1711320">
                <a:moveTo>
                  <a:pt x="0" y="598628"/>
                </a:moveTo>
                <a:lnTo>
                  <a:pt x="164592" y="535031"/>
                </a:lnTo>
                <a:lnTo>
                  <a:pt x="329184" y="475904"/>
                </a:lnTo>
                <a:lnTo>
                  <a:pt x="493776" y="425183"/>
                </a:lnTo>
                <a:lnTo>
                  <a:pt x="658368" y="385267"/>
                </a:lnTo>
                <a:lnTo>
                  <a:pt x="822959" y="356792"/>
                </a:lnTo>
                <a:lnTo>
                  <a:pt x="987551" y="338651"/>
                </a:lnTo>
                <a:lnTo>
                  <a:pt x="1152143" y="328245"/>
                </a:lnTo>
                <a:lnTo>
                  <a:pt x="1316735" y="321929"/>
                </a:lnTo>
                <a:lnTo>
                  <a:pt x="1481327" y="315603"/>
                </a:lnTo>
                <a:lnTo>
                  <a:pt x="1645919" y="305348"/>
                </a:lnTo>
                <a:lnTo>
                  <a:pt x="1810511" y="288047"/>
                </a:lnTo>
                <a:lnTo>
                  <a:pt x="1975103" y="261886"/>
                </a:lnTo>
                <a:lnTo>
                  <a:pt x="2139696" y="226684"/>
                </a:lnTo>
                <a:lnTo>
                  <a:pt x="2304288" y="183991"/>
                </a:lnTo>
                <a:lnTo>
                  <a:pt x="2468880" y="136958"/>
                </a:lnTo>
                <a:lnTo>
                  <a:pt x="2633472" y="89976"/>
                </a:lnTo>
                <a:lnTo>
                  <a:pt x="2798064" y="48146"/>
                </a:lnTo>
                <a:lnTo>
                  <a:pt x="2962656" y="16632"/>
                </a:lnTo>
                <a:lnTo>
                  <a:pt x="3127248" y="0"/>
                </a:lnTo>
                <a:lnTo>
                  <a:pt x="3291840" y="1609"/>
                </a:lnTo>
                <a:lnTo>
                  <a:pt x="3456432" y="23147"/>
                </a:lnTo>
                <a:lnTo>
                  <a:pt x="3621024" y="64372"/>
                </a:lnTo>
                <a:lnTo>
                  <a:pt x="3785616" y="123084"/>
                </a:lnTo>
                <a:lnTo>
                  <a:pt x="3950208" y="195345"/>
                </a:lnTo>
                <a:lnTo>
                  <a:pt x="4114800" y="275903"/>
                </a:lnTo>
                <a:lnTo>
                  <a:pt x="4279392" y="358794"/>
                </a:lnTo>
                <a:lnTo>
                  <a:pt x="4443984" y="438012"/>
                </a:lnTo>
                <a:lnTo>
                  <a:pt x="4608576" y="508185"/>
                </a:lnTo>
                <a:lnTo>
                  <a:pt x="4773168" y="565173"/>
                </a:lnTo>
                <a:lnTo>
                  <a:pt x="4937759" y="606488"/>
                </a:lnTo>
                <a:lnTo>
                  <a:pt x="5102351" y="631514"/>
                </a:lnTo>
                <a:lnTo>
                  <a:pt x="5266943" y="641482"/>
                </a:lnTo>
                <a:lnTo>
                  <a:pt x="5431535" y="639208"/>
                </a:lnTo>
                <a:lnTo>
                  <a:pt x="5596127" y="628635"/>
                </a:lnTo>
                <a:lnTo>
                  <a:pt x="5760719" y="614244"/>
                </a:lnTo>
                <a:lnTo>
                  <a:pt x="5925311" y="600392"/>
                </a:lnTo>
                <a:lnTo>
                  <a:pt x="6089903" y="590700"/>
                </a:lnTo>
                <a:lnTo>
                  <a:pt x="6254495" y="587532"/>
                </a:lnTo>
                <a:lnTo>
                  <a:pt x="6419087" y="591669"/>
                </a:lnTo>
                <a:lnTo>
                  <a:pt x="6583679" y="602195"/>
                </a:lnTo>
                <a:lnTo>
                  <a:pt x="6748271" y="616628"/>
                </a:lnTo>
                <a:lnTo>
                  <a:pt x="6912863" y="631265"/>
                </a:lnTo>
                <a:lnTo>
                  <a:pt x="7077455" y="641707"/>
                </a:lnTo>
                <a:lnTo>
                  <a:pt x="7242047" y="643484"/>
                </a:lnTo>
                <a:lnTo>
                  <a:pt x="7406639" y="632712"/>
                </a:lnTo>
                <a:lnTo>
                  <a:pt x="7571231" y="606675"/>
                </a:lnTo>
                <a:lnTo>
                  <a:pt x="7735823" y="564268"/>
                </a:lnTo>
                <a:lnTo>
                  <a:pt x="7900415" y="506250"/>
                </a:lnTo>
                <a:lnTo>
                  <a:pt x="8065007" y="435237"/>
                </a:lnTo>
                <a:lnTo>
                  <a:pt x="8229599" y="355484"/>
                </a:lnTo>
                <a:lnTo>
                  <a:pt x="8394191" y="272430"/>
                </a:lnTo>
                <a:lnTo>
                  <a:pt x="8558783" y="192105"/>
                </a:lnTo>
                <a:lnTo>
                  <a:pt x="8723375" y="120449"/>
                </a:lnTo>
                <a:lnTo>
                  <a:pt x="8887967" y="62637"/>
                </a:lnTo>
                <a:lnTo>
                  <a:pt x="9052559" y="22497"/>
                </a:lnTo>
                <a:lnTo>
                  <a:pt x="9217151" y="2095"/>
                </a:lnTo>
                <a:lnTo>
                  <a:pt x="9381743" y="1533"/>
                </a:lnTo>
                <a:lnTo>
                  <a:pt x="9546335" y="18993"/>
                </a:lnTo>
                <a:lnTo>
                  <a:pt x="9710927" y="51017"/>
                </a:lnTo>
                <a:lnTo>
                  <a:pt x="9875519" y="92983"/>
                </a:lnTo>
                <a:lnTo>
                  <a:pt x="10040111" y="139716"/>
                </a:lnTo>
                <a:lnTo>
                  <a:pt x="10204703" y="186158"/>
                </a:lnTo>
                <a:lnTo>
                  <a:pt x="10369295" y="228002"/>
                </a:lnTo>
                <a:lnTo>
                  <a:pt x="10533887" y="262216"/>
                </a:lnTo>
                <a:lnTo>
                  <a:pt x="10698479" y="287386"/>
                </a:lnTo>
                <a:lnTo>
                  <a:pt x="10863071" y="303827"/>
                </a:lnTo>
                <a:lnTo>
                  <a:pt x="11027663" y="313472"/>
                </a:lnTo>
                <a:lnTo>
                  <a:pt x="11192255" y="319520"/>
                </a:lnTo>
                <a:lnTo>
                  <a:pt x="11356847" y="325930"/>
                </a:lnTo>
                <a:lnTo>
                  <a:pt x="11521439" y="336791"/>
                </a:lnTo>
                <a:lnTo>
                  <a:pt x="11686031" y="355688"/>
                </a:lnTo>
                <a:lnTo>
                  <a:pt x="11850623" y="385122"/>
                </a:lnTo>
                <a:lnTo>
                  <a:pt x="12015215" y="426072"/>
                </a:lnTo>
                <a:lnTo>
                  <a:pt x="12179807" y="477762"/>
                </a:lnTo>
                <a:lnTo>
                  <a:pt x="12191695" y="1711320"/>
                </a:lnTo>
                <a:lnTo>
                  <a:pt x="0" y="171132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5647089"/>
            <a:ext cx="12191695" cy="1210911"/>
          </a:xfrm>
          <a:custGeom>
            <a:avLst/>
            <a:gdLst/>
            <a:ahLst/>
            <a:cxnLst/>
            <a:rect l="l" t="t" r="r" b="b"/>
            <a:pathLst>
              <a:path w="12191695" h="1210911">
                <a:moveTo>
                  <a:pt x="0" y="43566"/>
                </a:moveTo>
                <a:lnTo>
                  <a:pt x="164592" y="52135"/>
                </a:lnTo>
                <a:lnTo>
                  <a:pt x="329184" y="76911"/>
                </a:lnTo>
                <a:lnTo>
                  <a:pt x="493776" y="110389"/>
                </a:lnTo>
                <a:lnTo>
                  <a:pt x="658368" y="144793"/>
                </a:lnTo>
                <a:lnTo>
                  <a:pt x="822959" y="173634"/>
                </a:lnTo>
                <a:lnTo>
                  <a:pt x="987551" y="192968"/>
                </a:lnTo>
                <a:lnTo>
                  <a:pt x="1152143" y="202106"/>
                </a:lnTo>
                <a:lnTo>
                  <a:pt x="1316735" y="203646"/>
                </a:lnTo>
                <a:lnTo>
                  <a:pt x="1481327" y="202824"/>
                </a:lnTo>
                <a:lnTo>
                  <a:pt x="1645919" y="206310"/>
                </a:lnTo>
                <a:lnTo>
                  <a:pt x="1810511" y="220691"/>
                </a:lnTo>
                <a:lnTo>
                  <a:pt x="1975103" y="250952"/>
                </a:lnTo>
                <a:lnTo>
                  <a:pt x="2139696" y="299242"/>
                </a:lnTo>
                <a:lnTo>
                  <a:pt x="2304288" y="364192"/>
                </a:lnTo>
                <a:lnTo>
                  <a:pt x="2468880" y="440914"/>
                </a:lnTo>
                <a:lnTo>
                  <a:pt x="2633472" y="521697"/>
                </a:lnTo>
                <a:lnTo>
                  <a:pt x="2798064" y="597265"/>
                </a:lnTo>
                <a:lnTo>
                  <a:pt x="2962656" y="658371"/>
                </a:lnTo>
                <a:lnTo>
                  <a:pt x="3127248" y="697417"/>
                </a:lnTo>
                <a:lnTo>
                  <a:pt x="3291840" y="709788"/>
                </a:lnTo>
                <a:lnTo>
                  <a:pt x="3456432" y="694656"/>
                </a:lnTo>
                <a:lnTo>
                  <a:pt x="3621024" y="655083"/>
                </a:lnTo>
                <a:lnTo>
                  <a:pt x="3785616" y="597426"/>
                </a:lnTo>
                <a:lnTo>
                  <a:pt x="3950208" y="530139"/>
                </a:lnTo>
                <a:lnTo>
                  <a:pt x="4114800" y="462225"/>
                </a:lnTo>
                <a:lnTo>
                  <a:pt x="4279392" y="401613"/>
                </a:lnTo>
                <a:lnTo>
                  <a:pt x="4443984" y="353795"/>
                </a:lnTo>
                <a:lnTo>
                  <a:pt x="4608576" y="320963"/>
                </a:lnTo>
                <a:lnTo>
                  <a:pt x="4773168" y="301818"/>
                </a:lnTo>
                <a:lnTo>
                  <a:pt x="4937759" y="292081"/>
                </a:lnTo>
                <a:lnTo>
                  <a:pt x="5102351" y="285588"/>
                </a:lnTo>
                <a:lnTo>
                  <a:pt x="5266943" y="275763"/>
                </a:lnTo>
                <a:lnTo>
                  <a:pt x="5431535" y="257151"/>
                </a:lnTo>
                <a:lnTo>
                  <a:pt x="5596127" y="226734"/>
                </a:lnTo>
                <a:lnTo>
                  <a:pt x="5760719" y="184729"/>
                </a:lnTo>
                <a:lnTo>
                  <a:pt x="5925311" y="134742"/>
                </a:lnTo>
                <a:lnTo>
                  <a:pt x="6089903" y="83218"/>
                </a:lnTo>
                <a:lnTo>
                  <a:pt x="6254495" y="38288"/>
                </a:lnTo>
                <a:lnTo>
                  <a:pt x="6419087" y="8258"/>
                </a:lnTo>
                <a:lnTo>
                  <a:pt x="6583679" y="0"/>
                </a:lnTo>
                <a:lnTo>
                  <a:pt x="6748271" y="17583"/>
                </a:lnTo>
                <a:lnTo>
                  <a:pt x="6912863" y="61397"/>
                </a:lnTo>
                <a:lnTo>
                  <a:pt x="7077455" y="127954"/>
                </a:lnTo>
                <a:lnTo>
                  <a:pt x="7242047" y="210396"/>
                </a:lnTo>
                <a:lnTo>
                  <a:pt x="7406639" y="299630"/>
                </a:lnTo>
                <a:lnTo>
                  <a:pt x="7571231" y="385866"/>
                </a:lnTo>
                <a:lnTo>
                  <a:pt x="7735823" y="460273"/>
                </a:lnTo>
                <a:lnTo>
                  <a:pt x="7900415" y="516436"/>
                </a:lnTo>
                <a:lnTo>
                  <a:pt x="8065007" y="551330"/>
                </a:lnTo>
                <a:lnTo>
                  <a:pt x="8229599" y="565657"/>
                </a:lnTo>
                <a:lnTo>
                  <a:pt x="8394191" y="563450"/>
                </a:lnTo>
                <a:lnTo>
                  <a:pt x="8558783" y="551070"/>
                </a:lnTo>
                <a:lnTo>
                  <a:pt x="8723375" y="535766"/>
                </a:lnTo>
                <a:lnTo>
                  <a:pt x="8887967" y="524103"/>
                </a:lnTo>
                <a:lnTo>
                  <a:pt x="9052559" y="520566"/>
                </a:lnTo>
                <a:lnTo>
                  <a:pt x="9217151" y="526615"/>
                </a:lnTo>
                <a:lnTo>
                  <a:pt x="9381743" y="540372"/>
                </a:lnTo>
                <a:lnTo>
                  <a:pt x="9546335" y="557010"/>
                </a:lnTo>
                <a:lnTo>
                  <a:pt x="9710927" y="569767"/>
                </a:lnTo>
                <a:lnTo>
                  <a:pt x="9875519" y="571377"/>
                </a:lnTo>
                <a:lnTo>
                  <a:pt x="10040111" y="555644"/>
                </a:lnTo>
                <a:lnTo>
                  <a:pt x="10204703" y="518845"/>
                </a:lnTo>
                <a:lnTo>
                  <a:pt x="10369295" y="460678"/>
                </a:lnTo>
                <a:lnTo>
                  <a:pt x="10533887" y="384568"/>
                </a:lnTo>
                <a:lnTo>
                  <a:pt x="10698479" y="297266"/>
                </a:lnTo>
                <a:lnTo>
                  <a:pt x="10863071" y="207799"/>
                </a:lnTo>
                <a:lnTo>
                  <a:pt x="11027663" y="125978"/>
                </a:lnTo>
                <a:lnTo>
                  <a:pt x="11192255" y="60740"/>
                </a:lnTo>
                <a:lnTo>
                  <a:pt x="11356847" y="18640"/>
                </a:lnTo>
                <a:lnTo>
                  <a:pt x="11521439" y="2779"/>
                </a:lnTo>
                <a:lnTo>
                  <a:pt x="11686031" y="12370"/>
                </a:lnTo>
                <a:lnTo>
                  <a:pt x="11850623" y="43017"/>
                </a:lnTo>
                <a:lnTo>
                  <a:pt x="12015215" y="87659"/>
                </a:lnTo>
                <a:lnTo>
                  <a:pt x="12179807" y="137976"/>
                </a:lnTo>
                <a:lnTo>
                  <a:pt x="12191695" y="1210911"/>
                </a:lnTo>
                <a:lnTo>
                  <a:pt x="0" y="1210911"/>
                </a:lnTo>
                <a:close/>
              </a:path>
            </a:pathLst>
          </a:cu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A6A6A6"/>
                </a:solidFill>
                <a:latin typeface="Arial"/>
              </a:rPr>
              <a:t>13  ·  LICENCIAMIENTO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66928" y="1115568"/>
            <a:ext cx="1106424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600"/>
              </a:spcAft>
            </a:pPr>
            <a:r>
              <a:rPr sz="3700" b="1" i="0">
                <a:solidFill>
                  <a:srgbClr val="FFFFFF"/>
                </a:solidFill>
                <a:latin typeface="Arial"/>
              </a:rPr>
              <a:t>Un modelo simple: por servidor. Sin sorpresas.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560320"/>
            <a:ext cx="5394960" cy="2395728"/>
          </a:xfrm>
          <a:prstGeom prst="roundRect">
            <a:avLst>
              <a:gd name="adj" fmla="val 5500"/>
            </a:avLst>
          </a:prstGeom>
          <a:solidFill>
            <a:srgbClr val="1B1B1B"/>
          </a:solidFill>
          <a:ln w="9525">
            <a:solidFill>
              <a:srgbClr val="2B2B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2807208"/>
            <a:ext cx="4754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140">
                <a:solidFill>
                  <a:srgbClr val="A6A6A6"/>
                </a:solidFill>
                <a:latin typeface="Arial"/>
              </a:rPr>
              <a:t>COMERCIAL · SUSCRIPCIÓN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154680"/>
            <a:ext cx="4846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4700" b="1" i="0">
                <a:solidFill>
                  <a:srgbClr val="FFFFFF"/>
                </a:solidFill>
                <a:latin typeface="Arial"/>
              </a:rPr>
              <a:t>US$1,495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096512"/>
            <a:ext cx="48006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450" b="1" i="0">
                <a:solidFill>
                  <a:srgbClr val="E4E4E4"/>
                </a:solidFill>
                <a:latin typeface="Arial"/>
              </a:rPr>
              <a:t>por servidor / año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0" i="0">
                <a:solidFill>
                  <a:srgbClr val="A6A6A6"/>
                </a:solidFill>
                <a:latin typeface="Arial"/>
              </a:rPr>
              <a:t>Contenedores ilimitados por servidor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27064" y="2560320"/>
            <a:ext cx="5394960" cy="239572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28816" y="2807208"/>
            <a:ext cx="4754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140">
                <a:solidFill>
                  <a:srgbClr val="737373"/>
                </a:solidFill>
                <a:latin typeface="Arial"/>
              </a:rPr>
              <a:t>GOBIERNO · LICENCIA PERPETUA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28816" y="3154680"/>
            <a:ext cx="48463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4700" b="1" i="0">
                <a:solidFill>
                  <a:srgbClr val="0A0A0B"/>
                </a:solidFill>
                <a:latin typeface="Arial"/>
              </a:rPr>
              <a:t>US$4,995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28816" y="4096512"/>
            <a:ext cx="48006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450" b="1" i="0">
                <a:solidFill>
                  <a:srgbClr val="0A0A0B"/>
                </a:solidFill>
                <a:latin typeface="Arial"/>
              </a:rPr>
              <a:t>por servidor, para siempre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0" i="0">
                <a:solidFill>
                  <a:srgbClr val="3F3F3F"/>
                </a:solidFill>
                <a:latin typeface="Arial"/>
              </a:rPr>
              <a:t>Soporte anual 20 % — primer año incluido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5376672"/>
            <a:ext cx="3520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 i="0" spc="60">
                <a:solidFill>
                  <a:srgbClr val="FFFFFF"/>
                </a:solidFill>
                <a:latin typeface="Arial"/>
              </a:rPr>
              <a:t>POR SERVIDOR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5760720"/>
            <a:ext cx="34747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250" b="0" i="0">
                <a:solidFill>
                  <a:srgbClr val="A6A6A6"/>
                </a:solidFill>
                <a:latin typeface="Arial"/>
              </a:rPr>
              <a:t>Todo lo que corre dentro del servidor, cubierto.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5376672"/>
            <a:ext cx="3520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 i="0" spc="60">
                <a:solidFill>
                  <a:srgbClr val="FFFFFF"/>
                </a:solidFill>
                <a:latin typeface="Arial"/>
              </a:rPr>
              <a:t>SIN COBRO POR USO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43400" y="5760720"/>
            <a:ext cx="34747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250" b="0" i="0">
                <a:solidFill>
                  <a:srgbClr val="A6A6A6"/>
                </a:solidFill>
                <a:latin typeface="Arial"/>
              </a:rPr>
              <a:t>Ni por aplicación, ni por base de datos, ni por volumen.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19871" y="5376672"/>
            <a:ext cx="3520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 i="0" spc="60">
                <a:solidFill>
                  <a:srgbClr val="FFFFFF"/>
                </a:solidFill>
                <a:latin typeface="Arial"/>
              </a:rPr>
              <a:t>SIN CONTADORES OCULTOS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19871" y="5760720"/>
            <a:ext cx="34747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250" b="0" i="0">
                <a:solidFill>
                  <a:srgbClr val="A6A6A6"/>
                </a:solidFill>
                <a:latin typeface="Arial"/>
              </a:rPr>
              <a:t>Un servidor denso cuesta lo mismo que uno ligero.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737373"/>
                </a:solidFill>
                <a:latin typeface="Arial"/>
              </a:rPr>
              <a:t>ABZU · SEGRD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737373"/>
                </a:solidFill>
                <a:latin typeface="Arial"/>
              </a:rPr>
              <a:t>18 / 20</a:t>
            </a:r>
          </a:p>
        </p:txBody>
      </p:sp>
    </p:spTree>
  </p:cSld>
  <p:transition spd="med" dur="700">
    <p:fade thruBlk="1"/>
  </p:transition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5492035"/>
            <a:ext cx="12191695" cy="1365965"/>
          </a:xfrm>
          <a:custGeom>
            <a:avLst/>
            <a:gdLst/>
            <a:ahLst/>
            <a:cxnLst/>
            <a:rect l="l" t="t" r="r" b="b"/>
            <a:pathLst>
              <a:path w="12191695" h="1365965">
                <a:moveTo>
                  <a:pt x="0" y="483190"/>
                </a:moveTo>
                <a:lnTo>
                  <a:pt x="164592" y="481391"/>
                </a:lnTo>
                <a:lnTo>
                  <a:pt x="329184" y="470307"/>
                </a:lnTo>
                <a:lnTo>
                  <a:pt x="493776" y="452959"/>
                </a:lnTo>
                <a:lnTo>
                  <a:pt x="658368" y="432727"/>
                </a:lnTo>
                <a:lnTo>
                  <a:pt x="822959" y="412863"/>
                </a:lnTo>
                <a:lnTo>
                  <a:pt x="987551" y="396038"/>
                </a:lnTo>
                <a:lnTo>
                  <a:pt x="1152143" y="383969"/>
                </a:lnTo>
                <a:lnTo>
                  <a:pt x="1316735" y="377205"/>
                </a:lnTo>
                <a:lnTo>
                  <a:pt x="1481327" y="375070"/>
                </a:lnTo>
                <a:lnTo>
                  <a:pt x="1645919" y="375800"/>
                </a:lnTo>
                <a:lnTo>
                  <a:pt x="1810511" y="376827"/>
                </a:lnTo>
                <a:lnTo>
                  <a:pt x="1975103" y="375195"/>
                </a:lnTo>
                <a:lnTo>
                  <a:pt x="2139696" y="368027"/>
                </a:lnTo>
                <a:lnTo>
                  <a:pt x="2304288" y="352995"/>
                </a:lnTo>
                <a:lnTo>
                  <a:pt x="2468880" y="328717"/>
                </a:lnTo>
                <a:lnTo>
                  <a:pt x="2633472" y="295025"/>
                </a:lnTo>
                <a:lnTo>
                  <a:pt x="2798064" y="253074"/>
                </a:lnTo>
                <a:lnTo>
                  <a:pt x="2962656" y="205258"/>
                </a:lnTo>
                <a:lnTo>
                  <a:pt x="3127248" y="154966"/>
                </a:lnTo>
                <a:lnTo>
                  <a:pt x="3291840" y="106187"/>
                </a:lnTo>
                <a:lnTo>
                  <a:pt x="3456432" y="63032"/>
                </a:lnTo>
                <a:lnTo>
                  <a:pt x="3621024" y="29226"/>
                </a:lnTo>
                <a:lnTo>
                  <a:pt x="3785616" y="7654"/>
                </a:lnTo>
                <a:lnTo>
                  <a:pt x="3950208" y="0"/>
                </a:lnTo>
                <a:lnTo>
                  <a:pt x="4114800" y="6547"/>
                </a:lnTo>
                <a:lnTo>
                  <a:pt x="4279392" y="26160"/>
                </a:lnTo>
                <a:lnTo>
                  <a:pt x="4443984" y="56441"/>
                </a:lnTo>
                <a:lnTo>
                  <a:pt x="4608576" y="94055"/>
                </a:lnTo>
                <a:lnTo>
                  <a:pt x="4773168" y="135171"/>
                </a:lnTo>
                <a:lnTo>
                  <a:pt x="4937759" y="175950"/>
                </a:lnTo>
                <a:lnTo>
                  <a:pt x="5102351" y="213040"/>
                </a:lnTo>
                <a:lnTo>
                  <a:pt x="5266943" y="243974"/>
                </a:lnTo>
                <a:lnTo>
                  <a:pt x="5431535" y="267455"/>
                </a:lnTo>
                <a:lnTo>
                  <a:pt x="5596127" y="283462"/>
                </a:lnTo>
                <a:lnTo>
                  <a:pt x="5760719" y="293178"/>
                </a:lnTo>
                <a:lnTo>
                  <a:pt x="5925311" y="298751"/>
                </a:lnTo>
                <a:lnTo>
                  <a:pt x="6089903" y="302913"/>
                </a:lnTo>
                <a:lnTo>
                  <a:pt x="6254495" y="308531"/>
                </a:lnTo>
                <a:lnTo>
                  <a:pt x="6419087" y="318124"/>
                </a:lnTo>
                <a:lnTo>
                  <a:pt x="6583679" y="333449"/>
                </a:lnTo>
                <a:lnTo>
                  <a:pt x="6748271" y="355179"/>
                </a:lnTo>
                <a:lnTo>
                  <a:pt x="6912863" y="382756"/>
                </a:lnTo>
                <a:lnTo>
                  <a:pt x="7077455" y="414400"/>
                </a:lnTo>
                <a:lnTo>
                  <a:pt x="7242047" y="447317"/>
                </a:lnTo>
                <a:lnTo>
                  <a:pt x="7406639" y="478039"/>
                </a:lnTo>
                <a:lnTo>
                  <a:pt x="7571231" y="502879"/>
                </a:lnTo>
                <a:lnTo>
                  <a:pt x="7735823" y="518427"/>
                </a:lnTo>
                <a:lnTo>
                  <a:pt x="7900415" y="522013"/>
                </a:lnTo>
                <a:lnTo>
                  <a:pt x="8065007" y="512091"/>
                </a:lnTo>
                <a:lnTo>
                  <a:pt x="8229599" y="488472"/>
                </a:lnTo>
                <a:lnTo>
                  <a:pt x="8394191" y="452392"/>
                </a:lnTo>
                <a:lnTo>
                  <a:pt x="8558783" y="406382"/>
                </a:lnTo>
                <a:lnTo>
                  <a:pt x="8723375" y="353981"/>
                </a:lnTo>
                <a:lnTo>
                  <a:pt x="8887967" y="299314"/>
                </a:lnTo>
                <a:lnTo>
                  <a:pt x="9052559" y="246598"/>
                </a:lnTo>
                <a:lnTo>
                  <a:pt x="9217151" y="199636"/>
                </a:lnTo>
                <a:lnTo>
                  <a:pt x="9381743" y="161380"/>
                </a:lnTo>
                <a:lnTo>
                  <a:pt x="9546335" y="133603"/>
                </a:lnTo>
                <a:lnTo>
                  <a:pt x="9710927" y="116737"/>
                </a:lnTo>
                <a:lnTo>
                  <a:pt x="9875519" y="109896"/>
                </a:lnTo>
                <a:lnTo>
                  <a:pt x="10040111" y="111067"/>
                </a:lnTo>
                <a:lnTo>
                  <a:pt x="10204703" y="117461"/>
                </a:lnTo>
                <a:lnTo>
                  <a:pt x="10369295" y="125953"/>
                </a:lnTo>
                <a:lnTo>
                  <a:pt x="10533887" y="133565"/>
                </a:lnTo>
                <a:lnTo>
                  <a:pt x="10698479" y="137917"/>
                </a:lnTo>
                <a:lnTo>
                  <a:pt x="10863071" y="137588"/>
                </a:lnTo>
                <a:lnTo>
                  <a:pt x="11027663" y="132324"/>
                </a:lnTo>
                <a:lnTo>
                  <a:pt x="11192255" y="123088"/>
                </a:lnTo>
                <a:lnTo>
                  <a:pt x="11356847" y="111913"/>
                </a:lnTo>
                <a:lnTo>
                  <a:pt x="11521439" y="101615"/>
                </a:lnTo>
                <a:lnTo>
                  <a:pt x="11686031" y="95366"/>
                </a:lnTo>
                <a:lnTo>
                  <a:pt x="11850623" y="96226"/>
                </a:lnTo>
                <a:lnTo>
                  <a:pt x="12015215" y="106666"/>
                </a:lnTo>
                <a:lnTo>
                  <a:pt x="12179807" y="128171"/>
                </a:lnTo>
                <a:lnTo>
                  <a:pt x="12191695" y="1365965"/>
                </a:lnTo>
                <a:lnTo>
                  <a:pt x="0" y="1365965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5854038"/>
            <a:ext cx="12191695" cy="1003962"/>
          </a:xfrm>
          <a:custGeom>
            <a:avLst/>
            <a:gdLst/>
            <a:ahLst/>
            <a:cxnLst/>
            <a:rect l="l" t="t" r="r" b="b"/>
            <a:pathLst>
              <a:path w="12191695" h="1003962">
                <a:moveTo>
                  <a:pt x="0" y="301393"/>
                </a:moveTo>
                <a:lnTo>
                  <a:pt x="164592" y="251200"/>
                </a:lnTo>
                <a:lnTo>
                  <a:pt x="329184" y="213703"/>
                </a:lnTo>
                <a:lnTo>
                  <a:pt x="493776" y="189902"/>
                </a:lnTo>
                <a:lnTo>
                  <a:pt x="658368" y="178300"/>
                </a:lnTo>
                <a:lnTo>
                  <a:pt x="822959" y="175366"/>
                </a:lnTo>
                <a:lnTo>
                  <a:pt x="987551" y="176354"/>
                </a:lnTo>
                <a:lnTo>
                  <a:pt x="1152143" y="176333"/>
                </a:lnTo>
                <a:lnTo>
                  <a:pt x="1316735" y="171243"/>
                </a:lnTo>
                <a:lnTo>
                  <a:pt x="1481327" y="158759"/>
                </a:lnTo>
                <a:lnTo>
                  <a:pt x="1645919" y="138819"/>
                </a:lnTo>
                <a:lnTo>
                  <a:pt x="1810511" y="113710"/>
                </a:lnTo>
                <a:lnTo>
                  <a:pt x="1975103" y="87691"/>
                </a:lnTo>
                <a:lnTo>
                  <a:pt x="2139696" y="66224"/>
                </a:lnTo>
                <a:lnTo>
                  <a:pt x="2304288" y="54952"/>
                </a:lnTo>
                <a:lnTo>
                  <a:pt x="2468880" y="58617"/>
                </a:lnTo>
                <a:lnTo>
                  <a:pt x="2633472" y="80105"/>
                </a:lnTo>
                <a:lnTo>
                  <a:pt x="2798064" y="119811"/>
                </a:lnTo>
                <a:lnTo>
                  <a:pt x="2962656" y="175429"/>
                </a:lnTo>
                <a:lnTo>
                  <a:pt x="3127248" y="242220"/>
                </a:lnTo>
                <a:lnTo>
                  <a:pt x="3291840" y="313711"/>
                </a:lnTo>
                <a:lnTo>
                  <a:pt x="3456432" y="382700"/>
                </a:lnTo>
                <a:lnTo>
                  <a:pt x="3621024" y="442389"/>
                </a:lnTo>
                <a:lnTo>
                  <a:pt x="3785616" y="487447"/>
                </a:lnTo>
                <a:lnTo>
                  <a:pt x="3950208" y="514809"/>
                </a:lnTo>
                <a:lnTo>
                  <a:pt x="4114800" y="524081"/>
                </a:lnTo>
                <a:lnTo>
                  <a:pt x="4279392" y="517461"/>
                </a:lnTo>
                <a:lnTo>
                  <a:pt x="4443984" y="499222"/>
                </a:lnTo>
                <a:lnTo>
                  <a:pt x="4608576" y="474831"/>
                </a:lnTo>
                <a:lnTo>
                  <a:pt x="4773168" y="449884"/>
                </a:lnTo>
                <a:lnTo>
                  <a:pt x="4937759" y="429049"/>
                </a:lnTo>
                <a:lnTo>
                  <a:pt x="5102351" y="415205"/>
                </a:lnTo>
                <a:lnTo>
                  <a:pt x="5266943" y="408947"/>
                </a:lnTo>
                <a:lnTo>
                  <a:pt x="5431535" y="408537"/>
                </a:lnTo>
                <a:lnTo>
                  <a:pt x="5596127" y="410313"/>
                </a:lnTo>
                <a:lnTo>
                  <a:pt x="5760719" y="409472"/>
                </a:lnTo>
                <a:lnTo>
                  <a:pt x="5925311" y="401090"/>
                </a:lnTo>
                <a:lnTo>
                  <a:pt x="6089903" y="381183"/>
                </a:lnTo>
                <a:lnTo>
                  <a:pt x="6254495" y="347603"/>
                </a:lnTo>
                <a:lnTo>
                  <a:pt x="6419087" y="300614"/>
                </a:lnTo>
                <a:lnTo>
                  <a:pt x="6583679" y="243027"/>
                </a:lnTo>
                <a:lnTo>
                  <a:pt x="6748271" y="179864"/>
                </a:lnTo>
                <a:lnTo>
                  <a:pt x="6912863" y="117614"/>
                </a:lnTo>
                <a:lnTo>
                  <a:pt x="7077455" y="63201"/>
                </a:lnTo>
                <a:lnTo>
                  <a:pt x="7242047" y="22858"/>
                </a:lnTo>
                <a:lnTo>
                  <a:pt x="7406639" y="1103"/>
                </a:lnTo>
                <a:lnTo>
                  <a:pt x="7571231" y="0"/>
                </a:lnTo>
                <a:lnTo>
                  <a:pt x="7735823" y="18843"/>
                </a:lnTo>
                <a:lnTo>
                  <a:pt x="7900415" y="54314"/>
                </a:lnTo>
                <a:lnTo>
                  <a:pt x="8065007" y="101081"/>
                </a:lnTo>
                <a:lnTo>
                  <a:pt x="8229599" y="152745"/>
                </a:lnTo>
                <a:lnTo>
                  <a:pt x="8394191" y="202936"/>
                </a:lnTo>
                <a:lnTo>
                  <a:pt x="8558783" y="246388"/>
                </a:lnTo>
                <a:lnTo>
                  <a:pt x="8723375" y="279776"/>
                </a:lnTo>
                <a:lnTo>
                  <a:pt x="8887967" y="302182"/>
                </a:lnTo>
                <a:lnTo>
                  <a:pt x="9052559" y="315102"/>
                </a:lnTo>
                <a:lnTo>
                  <a:pt x="9217151" y="321997"/>
                </a:lnTo>
                <a:lnTo>
                  <a:pt x="9381743" y="327479"/>
                </a:lnTo>
                <a:lnTo>
                  <a:pt x="9546335" y="336283"/>
                </a:lnTo>
                <a:lnTo>
                  <a:pt x="9710927" y="352226"/>
                </a:lnTo>
                <a:lnTo>
                  <a:pt x="9875519" y="377335"/>
                </a:lnTo>
                <a:lnTo>
                  <a:pt x="10040111" y="411327"/>
                </a:lnTo>
                <a:lnTo>
                  <a:pt x="10204703" y="451520"/>
                </a:lnTo>
                <a:lnTo>
                  <a:pt x="10369295" y="493223"/>
                </a:lnTo>
                <a:lnTo>
                  <a:pt x="10533887" y="530501"/>
                </a:lnTo>
                <a:lnTo>
                  <a:pt x="10698479" y="557215"/>
                </a:lnTo>
                <a:lnTo>
                  <a:pt x="10863071" y="568121"/>
                </a:lnTo>
                <a:lnTo>
                  <a:pt x="11027663" y="559841"/>
                </a:lnTo>
                <a:lnTo>
                  <a:pt x="11192255" y="531522"/>
                </a:lnTo>
                <a:lnTo>
                  <a:pt x="11356847" y="485069"/>
                </a:lnTo>
                <a:lnTo>
                  <a:pt x="11521439" y="424896"/>
                </a:lnTo>
                <a:lnTo>
                  <a:pt x="11686031" y="357247"/>
                </a:lnTo>
                <a:lnTo>
                  <a:pt x="11850623" y="289202"/>
                </a:lnTo>
                <a:lnTo>
                  <a:pt x="12015215" y="227548"/>
                </a:lnTo>
                <a:lnTo>
                  <a:pt x="12179807" y="177710"/>
                </a:lnTo>
                <a:lnTo>
                  <a:pt x="12191695" y="1003962"/>
                </a:lnTo>
                <a:lnTo>
                  <a:pt x="0" y="1003962"/>
                </a:lnTo>
                <a:close/>
              </a:path>
            </a:pathLst>
          </a:custGeom>
          <a:solidFill>
            <a:srgbClr val="E4E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475488"/>
            <a:ext cx="9601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 i="0" spc="260">
                <a:solidFill>
                  <a:srgbClr val="737373"/>
                </a:solidFill>
                <a:latin typeface="Arial"/>
              </a:rPr>
              <a:t>14  ·  PILOTO SIN RIESGO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85216" y="896112"/>
            <a:ext cx="777240" cy="0"/>
          </a:xfrm>
          <a:prstGeom prst="line">
            <a:avLst/>
          </a:prstGeom>
          <a:ln w="27940">
            <a:solidFill>
              <a:srgbClr val="0A0A0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6928" y="1115568"/>
            <a:ext cx="1106424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600"/>
              </a:spcAft>
            </a:pPr>
            <a:r>
              <a:rPr sz="3700" b="1" i="0">
                <a:solidFill>
                  <a:srgbClr val="0A0A0B"/>
                </a:solidFill>
                <a:latin typeface="Arial"/>
              </a:rPr>
              <a:t>Se empieza con un servidor. Sin tocar su operación.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2788920"/>
            <a:ext cx="3520440" cy="2331720"/>
          </a:xfrm>
          <a:prstGeom prst="rect">
            <a:avLst/>
          </a:prstGeom>
          <a:solidFill>
            <a:srgbClr val="F4F4F4"/>
          </a:solidFill>
          <a:ln w="95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9536" y="3054096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50" b="1" i="0" spc="140">
                <a:solidFill>
                  <a:srgbClr val="737373"/>
                </a:solidFill>
                <a:latin typeface="Arial"/>
              </a:rPr>
              <a:t>PASO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3401568"/>
            <a:ext cx="2971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50" b="1" i="0" spc="40">
                <a:solidFill>
                  <a:srgbClr val="0A0A0B"/>
                </a:solidFill>
                <a:latin typeface="Arial"/>
              </a:rPr>
              <a:t>UN SERVIDOR, AISLADO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803904"/>
            <a:ext cx="2944368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250" b="0" i="0">
                <a:solidFill>
                  <a:srgbClr val="3F3F3F"/>
                </a:solidFill>
                <a:latin typeface="Arial"/>
              </a:rPr>
              <a:t>El piloto corre en una red separada, por un periodo acotado y sin tocar su producción.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43400" y="2788920"/>
            <a:ext cx="3520440" cy="2331720"/>
          </a:xfrm>
          <a:prstGeom prst="rect">
            <a:avLst/>
          </a:prstGeom>
          <a:solidFill>
            <a:srgbClr val="F4F4F4"/>
          </a:solidFill>
          <a:ln w="95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36008" y="3054096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50" b="1" i="0" spc="140">
                <a:solidFill>
                  <a:srgbClr val="737373"/>
                </a:solidFill>
                <a:latin typeface="Arial"/>
              </a:rPr>
              <a:t>PASO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6008" y="3401568"/>
            <a:ext cx="2971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50" b="1" i="0" spc="40">
                <a:solidFill>
                  <a:srgbClr val="0A0A0B"/>
                </a:solidFill>
                <a:latin typeface="Arial"/>
              </a:rPr>
              <a:t>APRENDE LO QUE YA CORRE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36008" y="3803904"/>
            <a:ext cx="2944368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250" b="0" i="0">
                <a:solidFill>
                  <a:srgbClr val="3F3F3F"/>
                </a:solidFill>
                <a:latin typeface="Arial"/>
              </a:rPr>
              <a:t>Abzu captura lo que hoy funciona y lo convierte en recetas: migrar deja de ser un salto al vacío.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19871" y="2788920"/>
            <a:ext cx="3520440" cy="2331720"/>
          </a:xfrm>
          <a:prstGeom prst="rect">
            <a:avLst/>
          </a:prstGeom>
          <a:solidFill>
            <a:srgbClr val="F4F4F4"/>
          </a:solidFill>
          <a:ln w="9525">
            <a:solidFill>
              <a:srgbClr val="E4E4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12480" y="3054096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50" b="1" i="0" spc="140">
                <a:solidFill>
                  <a:srgbClr val="737373"/>
                </a:solidFill>
                <a:latin typeface="Arial"/>
              </a:rPr>
              <a:t>PASO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0" y="3401568"/>
            <a:ext cx="2971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50" b="1" i="0" spc="40">
                <a:solidFill>
                  <a:srgbClr val="0A0A0B"/>
                </a:solidFill>
                <a:latin typeface="Arial"/>
              </a:rPr>
              <a:t>CRECE POR OLAS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0" y="3803904"/>
            <a:ext cx="2944368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250" b="0" i="0">
                <a:solidFill>
                  <a:srgbClr val="3F3F3F"/>
                </a:solidFill>
                <a:latin typeface="Arial"/>
              </a:rPr>
              <a:t>Servicio a servicio, con la recuperación probada en cada paso antes de avanzar.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54406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50" b="1" i="0">
                <a:solidFill>
                  <a:srgbClr val="0A0A0B"/>
                </a:solidFill>
                <a:latin typeface="Arial"/>
              </a:rPr>
              <a:t>El contexto: 266 instituciones del país operan bajo el marco NORTIC.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73952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1" i="0" spc="200">
                <a:solidFill>
                  <a:srgbClr val="A6A6A6"/>
                </a:solidFill>
                <a:latin typeface="Arial"/>
              </a:rPr>
              <a:t>ABZU · SEGRD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61320" y="6473952"/>
            <a:ext cx="106070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900" b="0" i="0">
                <a:solidFill>
                  <a:srgbClr val="A6A6A6"/>
                </a:solidFill>
                <a:latin typeface="Arial"/>
              </a:rPr>
              <a:t>19 / 20</a:t>
            </a:r>
          </a:p>
        </p:txBody>
      </p:sp>
    </p:spTree>
  </p:cSld>
  <p:transition spd="med" dur="700">
    <p:fade thruBlk="1"/>
  </p:transition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0" y="4361969"/>
            <a:ext cx="12191695" cy="2496031"/>
          </a:xfrm>
          <a:custGeom>
            <a:avLst/>
            <a:gdLst/>
            <a:ahLst/>
            <a:cxnLst/>
            <a:rect l="l" t="t" r="r" b="b"/>
            <a:pathLst>
              <a:path w="12191695" h="2496031">
                <a:moveTo>
                  <a:pt x="0" y="549227"/>
                </a:moveTo>
                <a:lnTo>
                  <a:pt x="164592" y="576974"/>
                </a:lnTo>
                <a:lnTo>
                  <a:pt x="329184" y="587252"/>
                </a:lnTo>
                <a:lnTo>
                  <a:pt x="493776" y="583280"/>
                </a:lnTo>
                <a:lnTo>
                  <a:pt x="658368" y="569913"/>
                </a:lnTo>
                <a:lnTo>
                  <a:pt x="822959" y="552727"/>
                </a:lnTo>
                <a:lnTo>
                  <a:pt x="987551" y="537029"/>
                </a:lnTo>
                <a:lnTo>
                  <a:pt x="1152143" y="526922"/>
                </a:lnTo>
                <a:lnTo>
                  <a:pt x="1316735" y="524597"/>
                </a:lnTo>
                <a:lnTo>
                  <a:pt x="1481327" y="529960"/>
                </a:lnTo>
                <a:lnTo>
                  <a:pt x="1645919" y="540665"/>
                </a:lnTo>
                <a:lnTo>
                  <a:pt x="1810511" y="552532"/>
                </a:lnTo>
                <a:lnTo>
                  <a:pt x="1975103" y="560292"/>
                </a:lnTo>
                <a:lnTo>
                  <a:pt x="2139696" y="558537"/>
                </a:lnTo>
                <a:lnTo>
                  <a:pt x="2304288" y="542714"/>
                </a:lnTo>
                <a:lnTo>
                  <a:pt x="2468880" y="509990"/>
                </a:lnTo>
                <a:lnTo>
                  <a:pt x="2633472" y="459870"/>
                </a:lnTo>
                <a:lnTo>
                  <a:pt x="2798064" y="394431"/>
                </a:lnTo>
                <a:lnTo>
                  <a:pt x="2962656" y="318156"/>
                </a:lnTo>
                <a:lnTo>
                  <a:pt x="3127248" y="237374"/>
                </a:lnTo>
                <a:lnTo>
                  <a:pt x="3291840" y="159399"/>
                </a:lnTo>
                <a:lnTo>
                  <a:pt x="3456432" y="91505"/>
                </a:lnTo>
                <a:lnTo>
                  <a:pt x="3621024" y="39891"/>
                </a:lnTo>
                <a:lnTo>
                  <a:pt x="3785616" y="8813"/>
                </a:lnTo>
                <a:lnTo>
                  <a:pt x="3950208" y="0"/>
                </a:lnTo>
                <a:lnTo>
                  <a:pt x="4114800" y="12470"/>
                </a:lnTo>
                <a:lnTo>
                  <a:pt x="4279392" y="42754"/>
                </a:lnTo>
                <a:lnTo>
                  <a:pt x="4443984" y="85500"/>
                </a:lnTo>
                <a:lnTo>
                  <a:pt x="4608576" y="134353"/>
                </a:lnTo>
                <a:lnTo>
                  <a:pt x="4773168" y="182968"/>
                </a:lnTo>
                <a:lnTo>
                  <a:pt x="4937759" y="226003"/>
                </a:lnTo>
                <a:lnTo>
                  <a:pt x="5102351" y="259908"/>
                </a:lnTo>
                <a:lnTo>
                  <a:pt x="5266943" y="283411"/>
                </a:lnTo>
                <a:lnTo>
                  <a:pt x="5431535" y="297607"/>
                </a:lnTo>
                <a:lnTo>
                  <a:pt x="5596127" y="305642"/>
                </a:lnTo>
                <a:lnTo>
                  <a:pt x="5760719" y="312056"/>
                </a:lnTo>
                <a:lnTo>
                  <a:pt x="5925311" y="321884"/>
                </a:lnTo>
                <a:lnTo>
                  <a:pt x="6089903" y="339667"/>
                </a:lnTo>
                <a:lnTo>
                  <a:pt x="6254495" y="368552"/>
                </a:lnTo>
                <a:lnTo>
                  <a:pt x="6419087" y="409608"/>
                </a:lnTo>
                <a:lnTo>
                  <a:pt x="6583679" y="461499"/>
                </a:lnTo>
                <a:lnTo>
                  <a:pt x="6748271" y="520552"/>
                </a:lnTo>
                <a:lnTo>
                  <a:pt x="6912863" y="581220"/>
                </a:lnTo>
                <a:lnTo>
                  <a:pt x="7077455" y="636873"/>
                </a:lnTo>
                <a:lnTo>
                  <a:pt x="7242047" y="680787"/>
                </a:lnTo>
                <a:lnTo>
                  <a:pt x="7406639" y="707169"/>
                </a:lnTo>
                <a:lnTo>
                  <a:pt x="7571231" y="712058"/>
                </a:lnTo>
                <a:lnTo>
                  <a:pt x="7735823" y="693967"/>
                </a:lnTo>
                <a:lnTo>
                  <a:pt x="7900415" y="654136"/>
                </a:lnTo>
                <a:lnTo>
                  <a:pt x="8065007" y="596380"/>
                </a:lnTo>
                <a:lnTo>
                  <a:pt x="8229599" y="526545"/>
                </a:lnTo>
                <a:lnTo>
                  <a:pt x="8394191" y="451653"/>
                </a:lnTo>
                <a:lnTo>
                  <a:pt x="8558783" y="378884"/>
                </a:lnTo>
                <a:lnTo>
                  <a:pt x="8723375" y="314546"/>
                </a:lnTo>
                <a:lnTo>
                  <a:pt x="8887967" y="263204"/>
                </a:lnTo>
                <a:lnTo>
                  <a:pt x="9052559" y="227102"/>
                </a:lnTo>
                <a:lnTo>
                  <a:pt x="9217151" y="205966"/>
                </a:lnTo>
                <a:lnTo>
                  <a:pt x="9381743" y="197216"/>
                </a:lnTo>
                <a:lnTo>
                  <a:pt x="9546335" y="196554"/>
                </a:lnTo>
                <a:lnTo>
                  <a:pt x="9710927" y="198817"/>
                </a:lnTo>
                <a:lnTo>
                  <a:pt x="9875519" y="198962"/>
                </a:lnTo>
                <a:lnTo>
                  <a:pt x="10040111" y="193013"/>
                </a:lnTo>
                <a:lnTo>
                  <a:pt x="10204703" y="178814"/>
                </a:lnTo>
                <a:lnTo>
                  <a:pt x="10369295" y="156467"/>
                </a:lnTo>
                <a:lnTo>
                  <a:pt x="10533887" y="128377"/>
                </a:lnTo>
                <a:lnTo>
                  <a:pt x="10698479" y="98892"/>
                </a:lnTo>
                <a:lnTo>
                  <a:pt x="10863071" y="73607"/>
                </a:lnTo>
                <a:lnTo>
                  <a:pt x="11027663" y="58431"/>
                </a:lnTo>
                <a:lnTo>
                  <a:pt x="11192255" y="58577"/>
                </a:lnTo>
                <a:lnTo>
                  <a:pt x="11356847" y="77644"/>
                </a:lnTo>
                <a:lnTo>
                  <a:pt x="11521439" y="116930"/>
                </a:lnTo>
                <a:lnTo>
                  <a:pt x="11686031" y="175100"/>
                </a:lnTo>
                <a:lnTo>
                  <a:pt x="11850623" y="248265"/>
                </a:lnTo>
                <a:lnTo>
                  <a:pt x="12015215" y="330458"/>
                </a:lnTo>
                <a:lnTo>
                  <a:pt x="12179807" y="414442"/>
                </a:lnTo>
                <a:lnTo>
                  <a:pt x="12191695" y="2496031"/>
                </a:lnTo>
                <a:lnTo>
                  <a:pt x="0" y="2496031"/>
                </a:lnTo>
                <a:close/>
              </a:path>
            </a:pathLst>
          </a:custGeom>
          <a:solidFill>
            <a:srgbClr val="1414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0" y="4826640"/>
            <a:ext cx="12191695" cy="2031360"/>
          </a:xfrm>
          <a:custGeom>
            <a:avLst/>
            <a:gdLst/>
            <a:ahLst/>
            <a:cxnLst/>
            <a:rect l="l" t="t" r="r" b="b"/>
            <a:pathLst>
              <a:path w="12191695" h="2031360">
                <a:moveTo>
                  <a:pt x="0" y="598628"/>
                </a:moveTo>
                <a:lnTo>
                  <a:pt x="164592" y="535031"/>
                </a:lnTo>
                <a:lnTo>
                  <a:pt x="329184" y="475904"/>
                </a:lnTo>
                <a:lnTo>
                  <a:pt x="493776" y="425183"/>
                </a:lnTo>
                <a:lnTo>
                  <a:pt x="658368" y="385267"/>
                </a:lnTo>
                <a:lnTo>
                  <a:pt x="822959" y="356792"/>
                </a:lnTo>
                <a:lnTo>
                  <a:pt x="987551" y="338651"/>
                </a:lnTo>
                <a:lnTo>
                  <a:pt x="1152143" y="328245"/>
                </a:lnTo>
                <a:lnTo>
                  <a:pt x="1316735" y="321929"/>
                </a:lnTo>
                <a:lnTo>
                  <a:pt x="1481327" y="315603"/>
                </a:lnTo>
                <a:lnTo>
                  <a:pt x="1645919" y="305348"/>
                </a:lnTo>
                <a:lnTo>
                  <a:pt x="1810511" y="288047"/>
                </a:lnTo>
                <a:lnTo>
                  <a:pt x="1975103" y="261886"/>
                </a:lnTo>
                <a:lnTo>
                  <a:pt x="2139696" y="226684"/>
                </a:lnTo>
                <a:lnTo>
                  <a:pt x="2304288" y="183991"/>
                </a:lnTo>
                <a:lnTo>
                  <a:pt x="2468880" y="136958"/>
                </a:lnTo>
                <a:lnTo>
                  <a:pt x="2633472" y="89976"/>
                </a:lnTo>
                <a:lnTo>
                  <a:pt x="2798064" y="48146"/>
                </a:lnTo>
                <a:lnTo>
                  <a:pt x="2962656" y="16632"/>
                </a:lnTo>
                <a:lnTo>
                  <a:pt x="3127248" y="0"/>
                </a:lnTo>
                <a:lnTo>
                  <a:pt x="3291840" y="1609"/>
                </a:lnTo>
                <a:lnTo>
                  <a:pt x="3456432" y="23147"/>
                </a:lnTo>
                <a:lnTo>
                  <a:pt x="3621024" y="64372"/>
                </a:lnTo>
                <a:lnTo>
                  <a:pt x="3785616" y="123084"/>
                </a:lnTo>
                <a:lnTo>
                  <a:pt x="3950208" y="195345"/>
                </a:lnTo>
                <a:lnTo>
                  <a:pt x="4114800" y="275903"/>
                </a:lnTo>
                <a:lnTo>
                  <a:pt x="4279392" y="358794"/>
                </a:lnTo>
                <a:lnTo>
                  <a:pt x="4443984" y="438012"/>
                </a:lnTo>
                <a:lnTo>
                  <a:pt x="4608576" y="508185"/>
                </a:lnTo>
                <a:lnTo>
                  <a:pt x="4773168" y="565173"/>
                </a:lnTo>
                <a:lnTo>
                  <a:pt x="4937759" y="606488"/>
                </a:lnTo>
                <a:lnTo>
                  <a:pt x="5102351" y="631514"/>
                </a:lnTo>
                <a:lnTo>
                  <a:pt x="5266943" y="641482"/>
                </a:lnTo>
                <a:lnTo>
                  <a:pt x="5431535" y="639208"/>
                </a:lnTo>
                <a:lnTo>
                  <a:pt x="5596127" y="628635"/>
                </a:lnTo>
                <a:lnTo>
                  <a:pt x="5760719" y="614244"/>
                </a:lnTo>
                <a:lnTo>
                  <a:pt x="5925311" y="600392"/>
                </a:lnTo>
                <a:lnTo>
                  <a:pt x="6089903" y="590700"/>
                </a:lnTo>
                <a:lnTo>
                  <a:pt x="6254495" y="587532"/>
                </a:lnTo>
                <a:lnTo>
                  <a:pt x="6419087" y="591669"/>
                </a:lnTo>
                <a:lnTo>
                  <a:pt x="6583679" y="602195"/>
                </a:lnTo>
                <a:lnTo>
                  <a:pt x="6748271" y="616628"/>
                </a:lnTo>
                <a:lnTo>
                  <a:pt x="6912863" y="631265"/>
                </a:lnTo>
                <a:lnTo>
                  <a:pt x="7077455" y="641707"/>
                </a:lnTo>
                <a:lnTo>
                  <a:pt x="7242047" y="643484"/>
                </a:lnTo>
                <a:lnTo>
                  <a:pt x="7406639" y="632712"/>
                </a:lnTo>
                <a:lnTo>
                  <a:pt x="7571231" y="606675"/>
                </a:lnTo>
                <a:lnTo>
                  <a:pt x="7735823" y="564268"/>
                </a:lnTo>
                <a:lnTo>
                  <a:pt x="7900415" y="506250"/>
                </a:lnTo>
                <a:lnTo>
                  <a:pt x="8065007" y="435237"/>
                </a:lnTo>
                <a:lnTo>
                  <a:pt x="8229599" y="355484"/>
                </a:lnTo>
                <a:lnTo>
                  <a:pt x="8394191" y="272430"/>
                </a:lnTo>
                <a:lnTo>
                  <a:pt x="8558783" y="192105"/>
                </a:lnTo>
                <a:lnTo>
                  <a:pt x="8723375" y="120449"/>
                </a:lnTo>
                <a:lnTo>
                  <a:pt x="8887967" y="62637"/>
                </a:lnTo>
                <a:lnTo>
                  <a:pt x="9052559" y="22497"/>
                </a:lnTo>
                <a:lnTo>
                  <a:pt x="9217151" y="2095"/>
                </a:lnTo>
                <a:lnTo>
                  <a:pt x="9381743" y="1533"/>
                </a:lnTo>
                <a:lnTo>
                  <a:pt x="9546335" y="18993"/>
                </a:lnTo>
                <a:lnTo>
                  <a:pt x="9710927" y="51017"/>
                </a:lnTo>
                <a:lnTo>
                  <a:pt x="9875519" y="92983"/>
                </a:lnTo>
                <a:lnTo>
                  <a:pt x="10040111" y="139716"/>
                </a:lnTo>
                <a:lnTo>
                  <a:pt x="10204703" y="186158"/>
                </a:lnTo>
                <a:lnTo>
                  <a:pt x="10369295" y="228002"/>
                </a:lnTo>
                <a:lnTo>
                  <a:pt x="10533887" y="262216"/>
                </a:lnTo>
                <a:lnTo>
                  <a:pt x="10698479" y="287386"/>
                </a:lnTo>
                <a:lnTo>
                  <a:pt x="10863071" y="303827"/>
                </a:lnTo>
                <a:lnTo>
                  <a:pt x="11027663" y="313472"/>
                </a:lnTo>
                <a:lnTo>
                  <a:pt x="11192255" y="319520"/>
                </a:lnTo>
                <a:lnTo>
                  <a:pt x="11356847" y="325930"/>
                </a:lnTo>
                <a:lnTo>
                  <a:pt x="11521439" y="336791"/>
                </a:lnTo>
                <a:lnTo>
                  <a:pt x="11686031" y="355688"/>
                </a:lnTo>
                <a:lnTo>
                  <a:pt x="11850623" y="385122"/>
                </a:lnTo>
                <a:lnTo>
                  <a:pt x="12015215" y="426072"/>
                </a:lnTo>
                <a:lnTo>
                  <a:pt x="12179807" y="477762"/>
                </a:lnTo>
                <a:lnTo>
                  <a:pt x="12191695" y="2031360"/>
                </a:lnTo>
                <a:lnTo>
                  <a:pt x="0" y="2031360"/>
                </a:lnTo>
                <a:close/>
              </a:path>
            </a:pathLst>
          </a:custGeom>
          <a:solidFill>
            <a:srgbClr val="1B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5327049"/>
            <a:ext cx="12191695" cy="1530951"/>
          </a:xfrm>
          <a:custGeom>
            <a:avLst/>
            <a:gdLst/>
            <a:ahLst/>
            <a:cxnLst/>
            <a:rect l="l" t="t" r="r" b="b"/>
            <a:pathLst>
              <a:path w="12191695" h="1530951">
                <a:moveTo>
                  <a:pt x="0" y="43566"/>
                </a:moveTo>
                <a:lnTo>
                  <a:pt x="164592" y="52135"/>
                </a:lnTo>
                <a:lnTo>
                  <a:pt x="329184" y="76911"/>
                </a:lnTo>
                <a:lnTo>
                  <a:pt x="493776" y="110389"/>
                </a:lnTo>
                <a:lnTo>
                  <a:pt x="658368" y="144793"/>
                </a:lnTo>
                <a:lnTo>
                  <a:pt x="822959" y="173634"/>
                </a:lnTo>
                <a:lnTo>
                  <a:pt x="987551" y="192968"/>
                </a:lnTo>
                <a:lnTo>
                  <a:pt x="1152143" y="202106"/>
                </a:lnTo>
                <a:lnTo>
                  <a:pt x="1316735" y="203646"/>
                </a:lnTo>
                <a:lnTo>
                  <a:pt x="1481327" y="202824"/>
                </a:lnTo>
                <a:lnTo>
                  <a:pt x="1645919" y="206310"/>
                </a:lnTo>
                <a:lnTo>
                  <a:pt x="1810511" y="220691"/>
                </a:lnTo>
                <a:lnTo>
                  <a:pt x="1975103" y="250952"/>
                </a:lnTo>
                <a:lnTo>
                  <a:pt x="2139696" y="299242"/>
                </a:lnTo>
                <a:lnTo>
                  <a:pt x="2304288" y="364192"/>
                </a:lnTo>
                <a:lnTo>
                  <a:pt x="2468880" y="440914"/>
                </a:lnTo>
                <a:lnTo>
                  <a:pt x="2633472" y="521697"/>
                </a:lnTo>
                <a:lnTo>
                  <a:pt x="2798064" y="597265"/>
                </a:lnTo>
                <a:lnTo>
                  <a:pt x="2962656" y="658371"/>
                </a:lnTo>
                <a:lnTo>
                  <a:pt x="3127248" y="697417"/>
                </a:lnTo>
                <a:lnTo>
                  <a:pt x="3291840" y="709788"/>
                </a:lnTo>
                <a:lnTo>
                  <a:pt x="3456432" y="694656"/>
                </a:lnTo>
                <a:lnTo>
                  <a:pt x="3621024" y="655083"/>
                </a:lnTo>
                <a:lnTo>
                  <a:pt x="3785616" y="597426"/>
                </a:lnTo>
                <a:lnTo>
                  <a:pt x="3950208" y="530139"/>
                </a:lnTo>
                <a:lnTo>
                  <a:pt x="4114800" y="462225"/>
                </a:lnTo>
                <a:lnTo>
                  <a:pt x="4279392" y="401613"/>
                </a:lnTo>
                <a:lnTo>
                  <a:pt x="4443984" y="353795"/>
                </a:lnTo>
                <a:lnTo>
                  <a:pt x="4608576" y="320963"/>
                </a:lnTo>
                <a:lnTo>
                  <a:pt x="4773168" y="301818"/>
                </a:lnTo>
                <a:lnTo>
                  <a:pt x="4937759" y="292081"/>
                </a:lnTo>
                <a:lnTo>
                  <a:pt x="5102351" y="285588"/>
                </a:lnTo>
                <a:lnTo>
                  <a:pt x="5266943" y="275763"/>
                </a:lnTo>
                <a:lnTo>
                  <a:pt x="5431535" y="257151"/>
                </a:lnTo>
                <a:lnTo>
                  <a:pt x="5596127" y="226734"/>
                </a:lnTo>
                <a:lnTo>
                  <a:pt x="5760719" y="184729"/>
                </a:lnTo>
                <a:lnTo>
                  <a:pt x="5925311" y="134742"/>
                </a:lnTo>
                <a:lnTo>
                  <a:pt x="6089903" y="83218"/>
                </a:lnTo>
                <a:lnTo>
                  <a:pt x="6254495" y="38288"/>
                </a:lnTo>
                <a:lnTo>
                  <a:pt x="6419087" y="8258"/>
                </a:lnTo>
                <a:lnTo>
                  <a:pt x="6583679" y="0"/>
                </a:lnTo>
                <a:lnTo>
                  <a:pt x="6748271" y="17583"/>
                </a:lnTo>
                <a:lnTo>
                  <a:pt x="6912863" y="61397"/>
                </a:lnTo>
                <a:lnTo>
                  <a:pt x="7077455" y="127954"/>
                </a:lnTo>
                <a:lnTo>
                  <a:pt x="7242047" y="210396"/>
                </a:lnTo>
                <a:lnTo>
                  <a:pt x="7406639" y="299630"/>
                </a:lnTo>
                <a:lnTo>
                  <a:pt x="7571231" y="385866"/>
                </a:lnTo>
                <a:lnTo>
                  <a:pt x="7735823" y="460273"/>
                </a:lnTo>
                <a:lnTo>
                  <a:pt x="7900415" y="516436"/>
                </a:lnTo>
                <a:lnTo>
                  <a:pt x="8065007" y="551330"/>
                </a:lnTo>
                <a:lnTo>
                  <a:pt x="8229599" y="565657"/>
                </a:lnTo>
                <a:lnTo>
                  <a:pt x="8394191" y="563450"/>
                </a:lnTo>
                <a:lnTo>
                  <a:pt x="8558783" y="551070"/>
                </a:lnTo>
                <a:lnTo>
                  <a:pt x="8723375" y="535766"/>
                </a:lnTo>
                <a:lnTo>
                  <a:pt x="8887967" y="524103"/>
                </a:lnTo>
                <a:lnTo>
                  <a:pt x="9052559" y="520566"/>
                </a:lnTo>
                <a:lnTo>
                  <a:pt x="9217151" y="526615"/>
                </a:lnTo>
                <a:lnTo>
                  <a:pt x="9381743" y="540372"/>
                </a:lnTo>
                <a:lnTo>
                  <a:pt x="9546335" y="557010"/>
                </a:lnTo>
                <a:lnTo>
                  <a:pt x="9710927" y="569767"/>
                </a:lnTo>
                <a:lnTo>
                  <a:pt x="9875519" y="571377"/>
                </a:lnTo>
                <a:lnTo>
                  <a:pt x="10040111" y="555644"/>
                </a:lnTo>
                <a:lnTo>
                  <a:pt x="10204703" y="518845"/>
                </a:lnTo>
                <a:lnTo>
                  <a:pt x="10369295" y="460678"/>
                </a:lnTo>
                <a:lnTo>
                  <a:pt x="10533887" y="384568"/>
                </a:lnTo>
                <a:lnTo>
                  <a:pt x="10698479" y="297266"/>
                </a:lnTo>
                <a:lnTo>
                  <a:pt x="10863071" y="207799"/>
                </a:lnTo>
                <a:lnTo>
                  <a:pt x="11027663" y="125978"/>
                </a:lnTo>
                <a:lnTo>
                  <a:pt x="11192255" y="60740"/>
                </a:lnTo>
                <a:lnTo>
                  <a:pt x="11356847" y="18640"/>
                </a:lnTo>
                <a:lnTo>
                  <a:pt x="11521439" y="2779"/>
                </a:lnTo>
                <a:lnTo>
                  <a:pt x="11686031" y="12370"/>
                </a:lnTo>
                <a:lnTo>
                  <a:pt x="11850623" y="43017"/>
                </a:lnTo>
                <a:lnTo>
                  <a:pt x="12015215" y="87659"/>
                </a:lnTo>
                <a:lnTo>
                  <a:pt x="12179807" y="137976"/>
                </a:lnTo>
                <a:lnTo>
                  <a:pt x="12191695" y="1530951"/>
                </a:lnTo>
                <a:lnTo>
                  <a:pt x="0" y="1530951"/>
                </a:lnTo>
                <a:close/>
              </a:path>
            </a:pathLst>
          </a:cu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5879516"/>
            <a:ext cx="12191695" cy="978484"/>
          </a:xfrm>
          <a:custGeom>
            <a:avLst/>
            <a:gdLst/>
            <a:ahLst/>
            <a:cxnLst/>
            <a:rect l="l" t="t" r="r" b="b"/>
            <a:pathLst>
              <a:path w="12191695" h="978484">
                <a:moveTo>
                  <a:pt x="0" y="120740"/>
                </a:moveTo>
                <a:lnTo>
                  <a:pt x="164592" y="172172"/>
                </a:lnTo>
                <a:lnTo>
                  <a:pt x="329184" y="219980"/>
                </a:lnTo>
                <a:lnTo>
                  <a:pt x="493776" y="260482"/>
                </a:lnTo>
                <a:lnTo>
                  <a:pt x="658368" y="291544"/>
                </a:lnTo>
                <a:lnTo>
                  <a:pt x="822959" y="312798"/>
                </a:lnTo>
                <a:lnTo>
                  <a:pt x="987551" y="325593"/>
                </a:lnTo>
                <a:lnTo>
                  <a:pt x="1152143" y="332676"/>
                </a:lnTo>
                <a:lnTo>
                  <a:pt x="1316735" y="337665"/>
                </a:lnTo>
                <a:lnTo>
                  <a:pt x="1481327" y="344394"/>
                </a:lnTo>
                <a:lnTo>
                  <a:pt x="1645919" y="356223"/>
                </a:lnTo>
                <a:lnTo>
                  <a:pt x="1810511" y="375426"/>
                </a:lnTo>
                <a:lnTo>
                  <a:pt x="1975103" y="402755"/>
                </a:lnTo>
                <a:lnTo>
                  <a:pt x="2139696" y="437228"/>
                </a:lnTo>
                <a:lnTo>
                  <a:pt x="2304288" y="476206"/>
                </a:lnTo>
                <a:lnTo>
                  <a:pt x="2468880" y="515717"/>
                </a:lnTo>
                <a:lnTo>
                  <a:pt x="2633472" y="551003"/>
                </a:lnTo>
                <a:lnTo>
                  <a:pt x="2798064" y="577202"/>
                </a:lnTo>
                <a:lnTo>
                  <a:pt x="2962656" y="590061"/>
                </a:lnTo>
                <a:lnTo>
                  <a:pt x="3127248" y="586580"/>
                </a:lnTo>
                <a:lnTo>
                  <a:pt x="3291840" y="565485"/>
                </a:lnTo>
                <a:lnTo>
                  <a:pt x="3456432" y="527465"/>
                </a:lnTo>
                <a:lnTo>
                  <a:pt x="3621024" y="475131"/>
                </a:lnTo>
                <a:lnTo>
                  <a:pt x="3785616" y="412703"/>
                </a:lnTo>
                <a:lnTo>
                  <a:pt x="3950208" y="345473"/>
                </a:lnTo>
                <a:lnTo>
                  <a:pt x="4114800" y="279118"/>
                </a:lnTo>
                <a:lnTo>
                  <a:pt x="4279392" y="218962"/>
                </a:lnTo>
                <a:lnTo>
                  <a:pt x="4443984" y="169299"/>
                </a:lnTo>
                <a:lnTo>
                  <a:pt x="4608576" y="132875"/>
                </a:lnTo>
                <a:lnTo>
                  <a:pt x="4773168" y="110588"/>
                </a:lnTo>
                <a:lnTo>
                  <a:pt x="4937759" y="101477"/>
                </a:lnTo>
                <a:lnTo>
                  <a:pt x="5102351" y="102971"/>
                </a:lnTo>
                <a:lnTo>
                  <a:pt x="5266943" y="111370"/>
                </a:lnTo>
                <a:lnTo>
                  <a:pt x="5431535" y="122485"/>
                </a:lnTo>
                <a:lnTo>
                  <a:pt x="5596127" y="132342"/>
                </a:lnTo>
                <a:lnTo>
                  <a:pt x="5760719" y="137823"/>
                </a:lnTo>
                <a:lnTo>
                  <a:pt x="5925311" y="137183"/>
                </a:lnTo>
                <a:lnTo>
                  <a:pt x="6089903" y="130325"/>
                </a:lnTo>
                <a:lnTo>
                  <a:pt x="6254495" y="118827"/>
                </a:lnTo>
                <a:lnTo>
                  <a:pt x="6419087" y="105686"/>
                </a:lnTo>
                <a:lnTo>
                  <a:pt x="6583679" y="94843"/>
                </a:lnTo>
                <a:lnTo>
                  <a:pt x="6748271" y="90543"/>
                </a:lnTo>
                <a:lnTo>
                  <a:pt x="6912863" y="96637"/>
                </a:lnTo>
                <a:lnTo>
                  <a:pt x="7077455" y="115928"/>
                </a:lnTo>
                <a:lnTo>
                  <a:pt x="7242047" y="149656"/>
                </a:lnTo>
                <a:lnTo>
                  <a:pt x="7406639" y="197211"/>
                </a:lnTo>
                <a:lnTo>
                  <a:pt x="7571231" y="256111"/>
                </a:lnTo>
                <a:lnTo>
                  <a:pt x="7735823" y="322258"/>
                </a:lnTo>
                <a:lnTo>
                  <a:pt x="7900415" y="390427"/>
                </a:lnTo>
                <a:lnTo>
                  <a:pt x="8065007" y="454928"/>
                </a:lnTo>
                <a:lnTo>
                  <a:pt x="8229599" y="510344"/>
                </a:lnTo>
                <a:lnTo>
                  <a:pt x="8394191" y="552227"/>
                </a:lnTo>
                <a:lnTo>
                  <a:pt x="8558783" y="577670"/>
                </a:lnTo>
                <a:lnTo>
                  <a:pt x="8723375" y="585651"/>
                </a:lnTo>
                <a:lnTo>
                  <a:pt x="8887967" y="577120"/>
                </a:lnTo>
                <a:lnTo>
                  <a:pt x="9052559" y="554798"/>
                </a:lnTo>
                <a:lnTo>
                  <a:pt x="9217151" y="522738"/>
                </a:lnTo>
                <a:lnTo>
                  <a:pt x="9381743" y="485703"/>
                </a:lnTo>
                <a:lnTo>
                  <a:pt x="9546335" y="448454"/>
                </a:lnTo>
                <a:lnTo>
                  <a:pt x="9710927" y="415062"/>
                </a:lnTo>
                <a:lnTo>
                  <a:pt x="9875519" y="388335"/>
                </a:lnTo>
                <a:lnTo>
                  <a:pt x="10040111" y="369461"/>
                </a:lnTo>
                <a:lnTo>
                  <a:pt x="10204703" y="357894"/>
                </a:lnTo>
                <a:lnTo>
                  <a:pt x="10369295" y="351525"/>
                </a:lnTo>
                <a:lnTo>
                  <a:pt x="10533887" y="347094"/>
                </a:lnTo>
                <a:lnTo>
                  <a:pt x="10698479" y="340779"/>
                </a:lnTo>
                <a:lnTo>
                  <a:pt x="10863071" y="328883"/>
                </a:lnTo>
                <a:lnTo>
                  <a:pt x="11027663" y="308498"/>
                </a:lnTo>
                <a:lnTo>
                  <a:pt x="11192255" y="278063"/>
                </a:lnTo>
                <a:lnTo>
                  <a:pt x="11356847" y="237707"/>
                </a:lnTo>
                <a:lnTo>
                  <a:pt x="11521439" y="189346"/>
                </a:lnTo>
                <a:lnTo>
                  <a:pt x="11686031" y="136498"/>
                </a:lnTo>
                <a:lnTo>
                  <a:pt x="11850623" y="83855"/>
                </a:lnTo>
                <a:lnTo>
                  <a:pt x="12015215" y="36662"/>
                </a:lnTo>
                <a:lnTo>
                  <a:pt x="12179807" y="0"/>
                </a:lnTo>
                <a:lnTo>
                  <a:pt x="12191695" y="978484"/>
                </a:lnTo>
                <a:lnTo>
                  <a:pt x="0" y="978484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502920"/>
            <a:ext cx="4572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700" b="1" i="0" spc="420">
                <a:solidFill>
                  <a:srgbClr val="FFFFFF"/>
                </a:solidFill>
                <a:latin typeface="Arial"/>
              </a:rPr>
              <a:t>SEGRD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965960"/>
            <a:ext cx="1106424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4400" b="1" i="0">
                <a:solidFill>
                  <a:srgbClr val="FFFFFF"/>
                </a:solidFill>
                <a:latin typeface="Arial"/>
              </a:rPr>
              <a:t>Su infraestructura,</a:t>
            </a:r>
          </a:p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4400" b="1" i="0">
                <a:solidFill>
                  <a:srgbClr val="FFFFFF"/>
                </a:solidFill>
                <a:latin typeface="Arial"/>
              </a:rPr>
              <a:t>en aguas seguras.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611880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50" b="0" i="0">
                <a:solidFill>
                  <a:srgbClr val="CFCFCF"/>
                </a:solidFill>
                <a:latin typeface="Arial"/>
              </a:rPr>
              <a:t>Solicite el piloto para su primer servidor y vea la primera restauración verificada con sus propios datos.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4617720"/>
            <a:ext cx="2834640" cy="6583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4791456"/>
            <a:ext cx="2834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600" b="1" i="0" spc="80">
                <a:solidFill>
                  <a:srgbClr val="0A0A0B"/>
                </a:solidFill>
                <a:latin typeface="Arial"/>
              </a:rPr>
              <a:t>segrd.com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12648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1" i="0" spc="220">
                <a:solidFill>
                  <a:srgbClr val="737373"/>
                </a:solidFill>
                <a:latin typeface="Arial"/>
              </a:rPr>
              <a:t>ABZU · UNA PLATAFORMA SEGRD</a:t>
            </a:r>
          </a:p>
        </p:txBody>
      </p:sp>
    </p:spTree>
  </p:cSld>
  <p:transition spd="med" dur="700">
    <p:fade thruBlk="1"/>
  </p:transition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